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20104100" cy="11309350"/>
  <p:notesSz cx="20104100" cy="11309350"/>
  <p:custDataLst>
    <p:tags r:id="rId1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7F1"/>
    <a:srgbClr val="EBEF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42" d="100"/>
          <a:sy n="42" d="100"/>
        </p:scale>
        <p:origin x="2160" y="85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gs" Target="tags/tag1.xml"/><Relationship Id="rId10" Type="http://schemas.openxmlformats.org/officeDocument/2006/relationships/tableStyles" Target="tableStyle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showMasterSp="0">
  <p:cSld name="Title Slide">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20104099" cy="11308556"/>
          </a:xfrm>
          <a:prstGeom prst="rect">
            <a:avLst/>
          </a:prstGeom>
        </p:spPr>
      </p:pic>
      <p:pic>
        <p:nvPicPr>
          <p:cNvPr id="17" name="bg object 17"/>
          <p:cNvPicPr/>
          <p:nvPr/>
        </p:nvPicPr>
        <p:blipFill>
          <a:blip r:embed="rId3" cstate="print"/>
          <a:stretch>
            <a:fillRect/>
          </a:stretch>
        </p:blipFill>
        <p:spPr>
          <a:xfrm>
            <a:off x="0" y="0"/>
            <a:ext cx="20104098" cy="11308556"/>
          </a:xfrm>
          <a:prstGeom prst="rect">
            <a:avLst/>
          </a:prstGeom>
        </p:spPr>
      </p:pic>
      <p:sp>
        <p:nvSpPr>
          <p:cNvPr id="18" name="bg object 18"/>
          <p:cNvSpPr/>
          <p:nvPr/>
        </p:nvSpPr>
        <p:spPr>
          <a:xfrm>
            <a:off x="7722330" y="6934817"/>
            <a:ext cx="4730115" cy="664210"/>
          </a:xfrm>
          <a:custGeom>
            <a:avLst/>
            <a:gdLst/>
            <a:ahLst/>
            <a:cxnLst/>
            <a:rect l="l" t="t" r="r" b="b"/>
            <a:pathLst>
              <a:path w="4730115" h="664209">
                <a:moveTo>
                  <a:pt x="146194" y="652566"/>
                </a:moveTo>
                <a:lnTo>
                  <a:pt x="0" y="652566"/>
                </a:lnTo>
                <a:lnTo>
                  <a:pt x="0" y="44103"/>
                </a:lnTo>
                <a:lnTo>
                  <a:pt x="213983" y="44103"/>
                </a:lnTo>
                <a:lnTo>
                  <a:pt x="262662" y="46467"/>
                </a:lnTo>
                <a:lnTo>
                  <a:pt x="308174" y="53980"/>
                </a:lnTo>
                <a:lnTo>
                  <a:pt x="349494" y="67274"/>
                </a:lnTo>
                <a:lnTo>
                  <a:pt x="385598" y="86981"/>
                </a:lnTo>
                <a:lnTo>
                  <a:pt x="415461" y="113732"/>
                </a:lnTo>
                <a:lnTo>
                  <a:pt x="438060" y="148159"/>
                </a:lnTo>
                <a:lnTo>
                  <a:pt x="442051" y="160078"/>
                </a:lnTo>
                <a:lnTo>
                  <a:pt x="146194" y="160078"/>
                </a:lnTo>
                <a:lnTo>
                  <a:pt x="146194" y="335675"/>
                </a:lnTo>
                <a:lnTo>
                  <a:pt x="438136" y="335675"/>
                </a:lnTo>
                <a:lnTo>
                  <a:pt x="437996" y="336096"/>
                </a:lnTo>
                <a:lnTo>
                  <a:pt x="415418" y="371993"/>
                </a:lnTo>
                <a:lnTo>
                  <a:pt x="385700" y="400911"/>
                </a:lnTo>
                <a:lnTo>
                  <a:pt x="349933" y="423054"/>
                </a:lnTo>
                <a:lnTo>
                  <a:pt x="309208" y="438621"/>
                </a:lnTo>
                <a:lnTo>
                  <a:pt x="264617" y="447814"/>
                </a:lnTo>
                <a:lnTo>
                  <a:pt x="217249" y="450834"/>
                </a:lnTo>
                <a:lnTo>
                  <a:pt x="146194" y="450834"/>
                </a:lnTo>
                <a:lnTo>
                  <a:pt x="146194" y="652566"/>
                </a:lnTo>
                <a:close/>
              </a:path>
              <a:path w="4730115" h="664209">
                <a:moveTo>
                  <a:pt x="438136" y="335675"/>
                </a:moveTo>
                <a:lnTo>
                  <a:pt x="209899" y="335675"/>
                </a:lnTo>
                <a:lnTo>
                  <a:pt x="256338" y="329511"/>
                </a:lnTo>
                <a:lnTo>
                  <a:pt x="289224" y="311480"/>
                </a:lnTo>
                <a:lnTo>
                  <a:pt x="308787" y="282269"/>
                </a:lnTo>
                <a:lnTo>
                  <a:pt x="315257" y="242568"/>
                </a:lnTo>
                <a:lnTo>
                  <a:pt x="308034" y="203837"/>
                </a:lnTo>
                <a:lnTo>
                  <a:pt x="286876" y="178353"/>
                </a:lnTo>
                <a:lnTo>
                  <a:pt x="252547" y="164353"/>
                </a:lnTo>
                <a:lnTo>
                  <a:pt x="205815" y="160078"/>
                </a:lnTo>
                <a:lnTo>
                  <a:pt x="442051" y="160078"/>
                </a:lnTo>
                <a:lnTo>
                  <a:pt x="452370" y="190894"/>
                </a:lnTo>
                <a:lnTo>
                  <a:pt x="457368" y="242568"/>
                </a:lnTo>
                <a:lnTo>
                  <a:pt x="452343" y="293022"/>
                </a:lnTo>
                <a:lnTo>
                  <a:pt x="438136" y="335675"/>
                </a:lnTo>
                <a:close/>
              </a:path>
              <a:path w="4730115" h="664209">
                <a:moveTo>
                  <a:pt x="744040" y="652566"/>
                </a:moveTo>
                <a:lnTo>
                  <a:pt x="561092" y="652566"/>
                </a:lnTo>
                <a:lnTo>
                  <a:pt x="561092" y="44103"/>
                </a:lnTo>
                <a:lnTo>
                  <a:pt x="735872" y="44103"/>
                </a:lnTo>
                <a:lnTo>
                  <a:pt x="784831" y="46354"/>
                </a:lnTo>
                <a:lnTo>
                  <a:pt x="830403" y="53204"/>
                </a:lnTo>
                <a:lnTo>
                  <a:pt x="872319" y="64796"/>
                </a:lnTo>
                <a:lnTo>
                  <a:pt x="910310" y="81274"/>
                </a:lnTo>
                <a:lnTo>
                  <a:pt x="944108" y="102780"/>
                </a:lnTo>
                <a:lnTo>
                  <a:pt x="973443" y="129460"/>
                </a:lnTo>
                <a:lnTo>
                  <a:pt x="997616" y="160895"/>
                </a:lnTo>
                <a:lnTo>
                  <a:pt x="707287" y="160895"/>
                </a:lnTo>
                <a:lnTo>
                  <a:pt x="707287" y="534957"/>
                </a:lnTo>
                <a:lnTo>
                  <a:pt x="995671" y="534957"/>
                </a:lnTo>
                <a:lnTo>
                  <a:pt x="974210" y="563962"/>
                </a:lnTo>
                <a:lnTo>
                  <a:pt x="945433" y="591419"/>
                </a:lnTo>
                <a:lnTo>
                  <a:pt x="912415" y="613677"/>
                </a:lnTo>
                <a:lnTo>
                  <a:pt x="875461" y="630829"/>
                </a:lnTo>
                <a:lnTo>
                  <a:pt x="834876" y="642967"/>
                </a:lnTo>
                <a:lnTo>
                  <a:pt x="790968" y="650182"/>
                </a:lnTo>
                <a:lnTo>
                  <a:pt x="744040" y="652566"/>
                </a:lnTo>
                <a:close/>
              </a:path>
              <a:path w="4730115" h="664209">
                <a:moveTo>
                  <a:pt x="995671" y="534957"/>
                </a:moveTo>
                <a:lnTo>
                  <a:pt x="726888" y="534957"/>
                </a:lnTo>
                <a:lnTo>
                  <a:pt x="773321" y="530960"/>
                </a:lnTo>
                <a:lnTo>
                  <a:pt x="813855" y="517957"/>
                </a:lnTo>
                <a:lnTo>
                  <a:pt x="847356" y="494427"/>
                </a:lnTo>
                <a:lnTo>
                  <a:pt x="872690" y="458850"/>
                </a:lnTo>
                <a:lnTo>
                  <a:pt x="888722" y="409706"/>
                </a:lnTo>
                <a:lnTo>
                  <a:pt x="894318" y="345476"/>
                </a:lnTo>
                <a:lnTo>
                  <a:pt x="888722" y="281608"/>
                </a:lnTo>
                <a:lnTo>
                  <a:pt x="872690" y="233372"/>
                </a:lnTo>
                <a:lnTo>
                  <a:pt x="847356" y="198975"/>
                </a:lnTo>
                <a:lnTo>
                  <a:pt x="813855" y="176625"/>
                </a:lnTo>
                <a:lnTo>
                  <a:pt x="773321" y="164529"/>
                </a:lnTo>
                <a:lnTo>
                  <a:pt x="726888" y="160895"/>
                </a:lnTo>
                <a:lnTo>
                  <a:pt x="997616" y="160895"/>
                </a:lnTo>
                <a:lnTo>
                  <a:pt x="1017673" y="198975"/>
                </a:lnTo>
                <a:lnTo>
                  <a:pt x="1031988" y="241972"/>
                </a:lnTo>
                <a:lnTo>
                  <a:pt x="1040787" y="290778"/>
                </a:lnTo>
                <a:lnTo>
                  <a:pt x="1043779" y="345476"/>
                </a:lnTo>
                <a:lnTo>
                  <a:pt x="1040793" y="400307"/>
                </a:lnTo>
                <a:lnTo>
                  <a:pt x="1032037" y="449478"/>
                </a:lnTo>
                <a:lnTo>
                  <a:pt x="1017818" y="493084"/>
                </a:lnTo>
                <a:lnTo>
                  <a:pt x="998440" y="531214"/>
                </a:lnTo>
                <a:lnTo>
                  <a:pt x="995671" y="534957"/>
                </a:lnTo>
                <a:close/>
              </a:path>
              <a:path w="4730115" h="664209">
                <a:moveTo>
                  <a:pt x="1302682" y="652566"/>
                </a:moveTo>
                <a:lnTo>
                  <a:pt x="1156488" y="652566"/>
                </a:lnTo>
                <a:lnTo>
                  <a:pt x="1156488" y="44103"/>
                </a:lnTo>
                <a:lnTo>
                  <a:pt x="1544434" y="44103"/>
                </a:lnTo>
                <a:lnTo>
                  <a:pt x="1544434" y="165795"/>
                </a:lnTo>
                <a:lnTo>
                  <a:pt x="1302682" y="165795"/>
                </a:lnTo>
                <a:lnTo>
                  <a:pt x="1302682" y="298922"/>
                </a:lnTo>
                <a:lnTo>
                  <a:pt x="1510131" y="298922"/>
                </a:lnTo>
                <a:lnTo>
                  <a:pt x="1510131" y="420615"/>
                </a:lnTo>
                <a:lnTo>
                  <a:pt x="1302682" y="420615"/>
                </a:lnTo>
                <a:lnTo>
                  <a:pt x="1302682" y="652566"/>
                </a:lnTo>
                <a:close/>
              </a:path>
              <a:path w="4730115" h="664209">
                <a:moveTo>
                  <a:pt x="1983018" y="652566"/>
                </a:moveTo>
                <a:lnTo>
                  <a:pt x="1836823" y="652566"/>
                </a:lnTo>
                <a:lnTo>
                  <a:pt x="1836823" y="44103"/>
                </a:lnTo>
                <a:lnTo>
                  <a:pt x="2059790" y="44103"/>
                </a:lnTo>
                <a:lnTo>
                  <a:pt x="2107286" y="46320"/>
                </a:lnTo>
                <a:lnTo>
                  <a:pt x="2151710" y="53419"/>
                </a:lnTo>
                <a:lnTo>
                  <a:pt x="2192057" y="66068"/>
                </a:lnTo>
                <a:lnTo>
                  <a:pt x="2227322" y="84939"/>
                </a:lnTo>
                <a:lnTo>
                  <a:pt x="2256499" y="110701"/>
                </a:lnTo>
                <a:lnTo>
                  <a:pt x="2278584" y="144025"/>
                </a:lnTo>
                <a:lnTo>
                  <a:pt x="2283988" y="160078"/>
                </a:lnTo>
                <a:lnTo>
                  <a:pt x="1983018" y="160078"/>
                </a:lnTo>
                <a:lnTo>
                  <a:pt x="1983018" y="323424"/>
                </a:lnTo>
                <a:lnTo>
                  <a:pt x="2280220" y="323424"/>
                </a:lnTo>
                <a:lnTo>
                  <a:pt x="2278772" y="327835"/>
                </a:lnTo>
                <a:lnTo>
                  <a:pt x="2256883" y="362758"/>
                </a:lnTo>
                <a:lnTo>
                  <a:pt x="2227938" y="390625"/>
                </a:lnTo>
                <a:lnTo>
                  <a:pt x="2192917" y="411631"/>
                </a:lnTo>
                <a:lnTo>
                  <a:pt x="2208083" y="438583"/>
                </a:lnTo>
                <a:lnTo>
                  <a:pt x="1983018" y="438583"/>
                </a:lnTo>
                <a:lnTo>
                  <a:pt x="1983018" y="652566"/>
                </a:lnTo>
                <a:close/>
              </a:path>
              <a:path w="4730115" h="664209">
                <a:moveTo>
                  <a:pt x="2280220" y="323424"/>
                </a:moveTo>
                <a:lnTo>
                  <a:pt x="2048356" y="323424"/>
                </a:lnTo>
                <a:lnTo>
                  <a:pt x="2094361" y="317809"/>
                </a:lnTo>
                <a:lnTo>
                  <a:pt x="2127885" y="301168"/>
                </a:lnTo>
                <a:lnTo>
                  <a:pt x="2148393" y="273808"/>
                </a:lnTo>
                <a:lnTo>
                  <a:pt x="2155348" y="236034"/>
                </a:lnTo>
                <a:lnTo>
                  <a:pt x="2148393" y="200047"/>
                </a:lnTo>
                <a:lnTo>
                  <a:pt x="2127885" y="176617"/>
                </a:lnTo>
                <a:lnTo>
                  <a:pt x="2094361" y="163907"/>
                </a:lnTo>
                <a:lnTo>
                  <a:pt x="2048356" y="160078"/>
                </a:lnTo>
                <a:lnTo>
                  <a:pt x="2283988" y="160078"/>
                </a:lnTo>
                <a:lnTo>
                  <a:pt x="2292572" y="185579"/>
                </a:lnTo>
                <a:lnTo>
                  <a:pt x="2297458" y="236034"/>
                </a:lnTo>
                <a:lnTo>
                  <a:pt x="2292623" y="285659"/>
                </a:lnTo>
                <a:lnTo>
                  <a:pt x="2280220" y="323424"/>
                </a:lnTo>
                <a:close/>
              </a:path>
              <a:path w="4730115" h="664209">
                <a:moveTo>
                  <a:pt x="2328494" y="652566"/>
                </a:moveTo>
                <a:lnTo>
                  <a:pt x="2165148" y="652566"/>
                </a:lnTo>
                <a:lnTo>
                  <a:pt x="2053256" y="438583"/>
                </a:lnTo>
                <a:lnTo>
                  <a:pt x="2208083" y="438583"/>
                </a:lnTo>
                <a:lnTo>
                  <a:pt x="2328494" y="652566"/>
                </a:lnTo>
                <a:close/>
              </a:path>
              <a:path w="4730115" h="664209">
                <a:moveTo>
                  <a:pt x="2614349" y="664000"/>
                </a:moveTo>
                <a:lnTo>
                  <a:pt x="2565715" y="659838"/>
                </a:lnTo>
                <a:lnTo>
                  <a:pt x="2520834" y="647551"/>
                </a:lnTo>
                <a:lnTo>
                  <a:pt x="2480546" y="627434"/>
                </a:lnTo>
                <a:lnTo>
                  <a:pt x="2445695" y="599785"/>
                </a:lnTo>
                <a:lnTo>
                  <a:pt x="2417122" y="564900"/>
                </a:lnTo>
                <a:lnTo>
                  <a:pt x="2395670" y="523076"/>
                </a:lnTo>
                <a:lnTo>
                  <a:pt x="2382181" y="474610"/>
                </a:lnTo>
                <a:lnTo>
                  <a:pt x="2377498" y="419798"/>
                </a:lnTo>
                <a:lnTo>
                  <a:pt x="2382384" y="366194"/>
                </a:lnTo>
                <a:lnTo>
                  <a:pt x="2396219" y="318371"/>
                </a:lnTo>
                <a:lnTo>
                  <a:pt x="2417768" y="276749"/>
                </a:lnTo>
                <a:lnTo>
                  <a:pt x="2445797" y="241751"/>
                </a:lnTo>
                <a:lnTo>
                  <a:pt x="2479070" y="213797"/>
                </a:lnTo>
                <a:lnTo>
                  <a:pt x="2516354" y="193309"/>
                </a:lnTo>
                <a:lnTo>
                  <a:pt x="2556414" y="180707"/>
                </a:lnTo>
                <a:lnTo>
                  <a:pt x="2598015" y="176413"/>
                </a:lnTo>
                <a:lnTo>
                  <a:pt x="2651228" y="182166"/>
                </a:lnTo>
                <a:lnTo>
                  <a:pt x="2696098" y="198634"/>
                </a:lnTo>
                <a:lnTo>
                  <a:pt x="2732682" y="224631"/>
                </a:lnTo>
                <a:lnTo>
                  <a:pt x="2761037" y="258972"/>
                </a:lnTo>
                <a:lnTo>
                  <a:pt x="2774905" y="287488"/>
                </a:lnTo>
                <a:lnTo>
                  <a:pt x="2600465" y="287488"/>
                </a:lnTo>
                <a:lnTo>
                  <a:pt x="2571688" y="292299"/>
                </a:lnTo>
                <a:lnTo>
                  <a:pt x="2546663" y="306988"/>
                </a:lnTo>
                <a:lnTo>
                  <a:pt x="2527304" y="331936"/>
                </a:lnTo>
                <a:lnTo>
                  <a:pt x="2515525" y="367528"/>
                </a:lnTo>
                <a:lnTo>
                  <a:pt x="2794790" y="367528"/>
                </a:lnTo>
                <a:lnTo>
                  <a:pt x="2797297" y="400197"/>
                </a:lnTo>
                <a:lnTo>
                  <a:pt x="2796735" y="419441"/>
                </a:lnTo>
                <a:lnTo>
                  <a:pt x="2795255" y="437154"/>
                </a:lnTo>
                <a:lnTo>
                  <a:pt x="2793162" y="452110"/>
                </a:lnTo>
                <a:lnTo>
                  <a:pt x="2790763" y="463085"/>
                </a:lnTo>
                <a:lnTo>
                  <a:pt x="2517975" y="463085"/>
                </a:lnTo>
                <a:lnTo>
                  <a:pt x="2533340" y="503998"/>
                </a:lnTo>
                <a:lnTo>
                  <a:pt x="2558812" y="531894"/>
                </a:lnTo>
                <a:lnTo>
                  <a:pt x="2592859" y="547846"/>
                </a:lnTo>
                <a:lnTo>
                  <a:pt x="2633951" y="552925"/>
                </a:lnTo>
                <a:lnTo>
                  <a:pt x="2748171" y="552925"/>
                </a:lnTo>
                <a:lnTo>
                  <a:pt x="2780145" y="610913"/>
                </a:lnTo>
                <a:lnTo>
                  <a:pt x="2741491" y="633679"/>
                </a:lnTo>
                <a:lnTo>
                  <a:pt x="2699391" y="650320"/>
                </a:lnTo>
                <a:lnTo>
                  <a:pt x="2656219" y="660529"/>
                </a:lnTo>
                <a:lnTo>
                  <a:pt x="2614349" y="664000"/>
                </a:lnTo>
                <a:close/>
              </a:path>
              <a:path w="4730115" h="664209">
                <a:moveTo>
                  <a:pt x="2794790" y="367528"/>
                </a:moveTo>
                <a:lnTo>
                  <a:pt x="2673970" y="367528"/>
                </a:lnTo>
                <a:lnTo>
                  <a:pt x="2669950" y="335726"/>
                </a:lnTo>
                <a:lnTo>
                  <a:pt x="2657125" y="310357"/>
                </a:lnTo>
                <a:lnTo>
                  <a:pt x="2634346" y="293563"/>
                </a:lnTo>
                <a:lnTo>
                  <a:pt x="2600465" y="287488"/>
                </a:lnTo>
                <a:lnTo>
                  <a:pt x="2774905" y="287488"/>
                </a:lnTo>
                <a:lnTo>
                  <a:pt x="2781219" y="300470"/>
                </a:lnTo>
                <a:lnTo>
                  <a:pt x="2793287" y="347940"/>
                </a:lnTo>
                <a:lnTo>
                  <a:pt x="2794790" y="367528"/>
                </a:lnTo>
                <a:close/>
              </a:path>
              <a:path w="4730115" h="664209">
                <a:moveTo>
                  <a:pt x="2748171" y="552925"/>
                </a:moveTo>
                <a:lnTo>
                  <a:pt x="2633951" y="552925"/>
                </a:lnTo>
                <a:lnTo>
                  <a:pt x="2658682" y="551087"/>
                </a:lnTo>
                <a:lnTo>
                  <a:pt x="2682954" y="545575"/>
                </a:lnTo>
                <a:lnTo>
                  <a:pt x="2707226" y="536386"/>
                </a:lnTo>
                <a:lnTo>
                  <a:pt x="2731958" y="523523"/>
                </a:lnTo>
                <a:lnTo>
                  <a:pt x="2748171" y="552925"/>
                </a:lnTo>
                <a:close/>
              </a:path>
              <a:path w="4730115" h="664209">
                <a:moveTo>
                  <a:pt x="2936141" y="333225"/>
                </a:moveTo>
                <a:lnTo>
                  <a:pt x="2885503" y="237668"/>
                </a:lnTo>
                <a:lnTo>
                  <a:pt x="2932389" y="212592"/>
                </a:lnTo>
                <a:lnTo>
                  <a:pt x="2981265" y="193258"/>
                </a:lnTo>
                <a:lnTo>
                  <a:pt x="3032285" y="180816"/>
                </a:lnTo>
                <a:lnTo>
                  <a:pt x="3085602" y="176413"/>
                </a:lnTo>
                <a:lnTo>
                  <a:pt x="3133810" y="180547"/>
                </a:lnTo>
                <a:lnTo>
                  <a:pt x="3175347" y="193081"/>
                </a:lnTo>
                <a:lnTo>
                  <a:pt x="3209940" y="214216"/>
                </a:lnTo>
                <a:lnTo>
                  <a:pt x="3237318" y="244152"/>
                </a:lnTo>
                <a:lnTo>
                  <a:pt x="3257210" y="283088"/>
                </a:lnTo>
                <a:lnTo>
                  <a:pt x="3259555" y="292389"/>
                </a:lnTo>
                <a:lnTo>
                  <a:pt x="3057833" y="292389"/>
                </a:lnTo>
                <a:lnTo>
                  <a:pt x="3029860" y="295094"/>
                </a:lnTo>
                <a:lnTo>
                  <a:pt x="3000662" y="303006"/>
                </a:lnTo>
                <a:lnTo>
                  <a:pt x="2969626" y="315818"/>
                </a:lnTo>
                <a:lnTo>
                  <a:pt x="2936141" y="333225"/>
                </a:lnTo>
                <a:close/>
              </a:path>
              <a:path w="4730115" h="664209">
                <a:moveTo>
                  <a:pt x="3008013" y="664000"/>
                </a:moveTo>
                <a:lnTo>
                  <a:pt x="2960727" y="656754"/>
                </a:lnTo>
                <a:lnTo>
                  <a:pt x="2922380" y="636610"/>
                </a:lnTo>
                <a:lnTo>
                  <a:pt x="2893873" y="605960"/>
                </a:lnTo>
                <a:lnTo>
                  <a:pt x="2876107" y="567195"/>
                </a:lnTo>
                <a:lnTo>
                  <a:pt x="2869985" y="522706"/>
                </a:lnTo>
                <a:lnTo>
                  <a:pt x="2874767" y="483420"/>
                </a:lnTo>
                <a:lnTo>
                  <a:pt x="2914474" y="420548"/>
                </a:lnTo>
                <a:lnTo>
                  <a:pt x="2950372" y="396563"/>
                </a:lnTo>
                <a:lnTo>
                  <a:pt x="2997614" y="377278"/>
                </a:lnTo>
                <a:lnTo>
                  <a:pt x="3056685" y="362494"/>
                </a:lnTo>
                <a:lnTo>
                  <a:pt x="3128072" y="352010"/>
                </a:lnTo>
                <a:lnTo>
                  <a:pt x="3122380" y="326844"/>
                </a:lnTo>
                <a:lnTo>
                  <a:pt x="3109491" y="308111"/>
                </a:lnTo>
                <a:lnTo>
                  <a:pt x="3088333" y="296421"/>
                </a:lnTo>
                <a:lnTo>
                  <a:pt x="3057833" y="292389"/>
                </a:lnTo>
                <a:lnTo>
                  <a:pt x="3259555" y="292389"/>
                </a:lnTo>
                <a:lnTo>
                  <a:pt x="3269345" y="331225"/>
                </a:lnTo>
                <a:lnTo>
                  <a:pt x="3273450" y="388763"/>
                </a:lnTo>
                <a:lnTo>
                  <a:pt x="3273450" y="440216"/>
                </a:lnTo>
                <a:lnTo>
                  <a:pt x="3128072" y="440216"/>
                </a:lnTo>
                <a:lnTo>
                  <a:pt x="3071067" y="451549"/>
                </a:lnTo>
                <a:lnTo>
                  <a:pt x="3034046" y="467781"/>
                </a:lnTo>
                <a:lnTo>
                  <a:pt x="3014023" y="487995"/>
                </a:lnTo>
                <a:lnTo>
                  <a:pt x="3008013" y="511272"/>
                </a:lnTo>
                <a:lnTo>
                  <a:pt x="3011547" y="528895"/>
                </a:lnTo>
                <a:lnTo>
                  <a:pt x="3021591" y="541389"/>
                </a:lnTo>
                <a:lnTo>
                  <a:pt x="3037300" y="548829"/>
                </a:lnTo>
                <a:lnTo>
                  <a:pt x="3057833" y="551292"/>
                </a:lnTo>
                <a:lnTo>
                  <a:pt x="3273450" y="551292"/>
                </a:lnTo>
                <a:lnTo>
                  <a:pt x="3273450" y="606012"/>
                </a:lnTo>
                <a:lnTo>
                  <a:pt x="3141140" y="606012"/>
                </a:lnTo>
                <a:lnTo>
                  <a:pt x="3111380" y="629545"/>
                </a:lnTo>
                <a:lnTo>
                  <a:pt x="3079476" y="647870"/>
                </a:lnTo>
                <a:lnTo>
                  <a:pt x="3045123" y="659763"/>
                </a:lnTo>
                <a:lnTo>
                  <a:pt x="3008013" y="664000"/>
                </a:lnTo>
                <a:close/>
              </a:path>
              <a:path w="4730115" h="664209">
                <a:moveTo>
                  <a:pt x="3273450" y="551292"/>
                </a:moveTo>
                <a:lnTo>
                  <a:pt x="3057833" y="551292"/>
                </a:lnTo>
                <a:lnTo>
                  <a:pt x="3078226" y="548765"/>
                </a:lnTo>
                <a:lnTo>
                  <a:pt x="3096015" y="541491"/>
                </a:lnTo>
                <a:lnTo>
                  <a:pt x="3112273" y="529929"/>
                </a:lnTo>
                <a:lnTo>
                  <a:pt x="3128072" y="514539"/>
                </a:lnTo>
                <a:lnTo>
                  <a:pt x="3128072" y="440216"/>
                </a:lnTo>
                <a:lnTo>
                  <a:pt x="3273450" y="440216"/>
                </a:lnTo>
                <a:lnTo>
                  <a:pt x="3273450" y="551292"/>
                </a:lnTo>
                <a:close/>
              </a:path>
              <a:path w="4730115" h="664209">
                <a:moveTo>
                  <a:pt x="3273450" y="652566"/>
                </a:moveTo>
                <a:lnTo>
                  <a:pt x="3155024" y="652566"/>
                </a:lnTo>
                <a:lnTo>
                  <a:pt x="3145223" y="606012"/>
                </a:lnTo>
                <a:lnTo>
                  <a:pt x="3273450" y="606012"/>
                </a:lnTo>
                <a:lnTo>
                  <a:pt x="3273450" y="652566"/>
                </a:lnTo>
                <a:close/>
              </a:path>
              <a:path w="4730115" h="664209">
                <a:moveTo>
                  <a:pt x="3805957" y="224600"/>
                </a:moveTo>
                <a:lnTo>
                  <a:pt x="3665480" y="224600"/>
                </a:lnTo>
                <a:lnTo>
                  <a:pt x="3660579" y="155178"/>
                </a:lnTo>
                <a:lnTo>
                  <a:pt x="3660579" y="0"/>
                </a:lnTo>
                <a:lnTo>
                  <a:pt x="3805957" y="0"/>
                </a:lnTo>
                <a:lnTo>
                  <a:pt x="3805957" y="224600"/>
                </a:lnTo>
                <a:close/>
              </a:path>
              <a:path w="4730115" h="664209">
                <a:moveTo>
                  <a:pt x="3551954" y="664000"/>
                </a:moveTo>
                <a:lnTo>
                  <a:pt x="3510480" y="659738"/>
                </a:lnTo>
                <a:lnTo>
                  <a:pt x="3473293" y="647206"/>
                </a:lnTo>
                <a:lnTo>
                  <a:pt x="3440777" y="626788"/>
                </a:lnTo>
                <a:lnTo>
                  <a:pt x="3413314" y="598866"/>
                </a:lnTo>
                <a:lnTo>
                  <a:pt x="3391288" y="563823"/>
                </a:lnTo>
                <a:lnTo>
                  <a:pt x="3375081" y="522043"/>
                </a:lnTo>
                <a:lnTo>
                  <a:pt x="3365076" y="473907"/>
                </a:lnTo>
                <a:lnTo>
                  <a:pt x="3361656" y="419798"/>
                </a:lnTo>
                <a:lnTo>
                  <a:pt x="3367231" y="358484"/>
                </a:lnTo>
                <a:lnTo>
                  <a:pt x="3382849" y="305113"/>
                </a:lnTo>
                <a:lnTo>
                  <a:pt x="3406853" y="260229"/>
                </a:lnTo>
                <a:lnTo>
                  <a:pt x="3437586" y="224374"/>
                </a:lnTo>
                <a:lnTo>
                  <a:pt x="3473391" y="198091"/>
                </a:lnTo>
                <a:lnTo>
                  <a:pt x="3512611" y="181923"/>
                </a:lnTo>
                <a:lnTo>
                  <a:pt x="3553588" y="176413"/>
                </a:lnTo>
                <a:lnTo>
                  <a:pt x="3588528" y="179808"/>
                </a:lnTo>
                <a:lnTo>
                  <a:pt x="3617497" y="189481"/>
                </a:lnTo>
                <a:lnTo>
                  <a:pt x="3642484" y="204667"/>
                </a:lnTo>
                <a:lnTo>
                  <a:pt x="3665480" y="224600"/>
                </a:lnTo>
                <a:lnTo>
                  <a:pt x="3805957" y="224600"/>
                </a:lnTo>
                <a:lnTo>
                  <a:pt x="3805957" y="294839"/>
                </a:lnTo>
                <a:lnTo>
                  <a:pt x="3587890" y="294839"/>
                </a:lnTo>
                <a:lnTo>
                  <a:pt x="3559011" y="302049"/>
                </a:lnTo>
                <a:lnTo>
                  <a:pt x="3534497" y="324343"/>
                </a:lnTo>
                <a:lnTo>
                  <a:pt x="3517486" y="362717"/>
                </a:lnTo>
                <a:lnTo>
                  <a:pt x="3511118" y="418165"/>
                </a:lnTo>
                <a:lnTo>
                  <a:pt x="3516490" y="475502"/>
                </a:lnTo>
                <a:lnTo>
                  <a:pt x="3532046" y="514845"/>
                </a:lnTo>
                <a:lnTo>
                  <a:pt x="3556944" y="537497"/>
                </a:lnTo>
                <a:lnTo>
                  <a:pt x="3590341" y="544758"/>
                </a:lnTo>
                <a:lnTo>
                  <a:pt x="3805957" y="544758"/>
                </a:lnTo>
                <a:lnTo>
                  <a:pt x="3805957" y="607646"/>
                </a:lnTo>
                <a:lnTo>
                  <a:pt x="3673647" y="607646"/>
                </a:lnTo>
                <a:lnTo>
                  <a:pt x="3647052" y="630234"/>
                </a:lnTo>
                <a:lnTo>
                  <a:pt x="3617088" y="648074"/>
                </a:lnTo>
                <a:lnTo>
                  <a:pt x="3584981" y="659789"/>
                </a:lnTo>
                <a:lnTo>
                  <a:pt x="3551954" y="664000"/>
                </a:lnTo>
                <a:close/>
              </a:path>
              <a:path w="4730115" h="664209">
                <a:moveTo>
                  <a:pt x="3805957" y="544758"/>
                </a:moveTo>
                <a:lnTo>
                  <a:pt x="3590341" y="544758"/>
                </a:lnTo>
                <a:lnTo>
                  <a:pt x="3610159" y="542882"/>
                </a:lnTo>
                <a:lnTo>
                  <a:pt x="3628216" y="536488"/>
                </a:lnTo>
                <a:lnTo>
                  <a:pt x="3644895" y="524429"/>
                </a:lnTo>
                <a:lnTo>
                  <a:pt x="3660579" y="505555"/>
                </a:lnTo>
                <a:lnTo>
                  <a:pt x="3660579" y="322607"/>
                </a:lnTo>
                <a:lnTo>
                  <a:pt x="3643364" y="309655"/>
                </a:lnTo>
                <a:lnTo>
                  <a:pt x="3625154" y="301066"/>
                </a:lnTo>
                <a:lnTo>
                  <a:pt x="3606484" y="296306"/>
                </a:lnTo>
                <a:lnTo>
                  <a:pt x="3587890" y="294839"/>
                </a:lnTo>
                <a:lnTo>
                  <a:pt x="3805957" y="294839"/>
                </a:lnTo>
                <a:lnTo>
                  <a:pt x="3805957" y="544758"/>
                </a:lnTo>
                <a:close/>
              </a:path>
              <a:path w="4730115" h="664209">
                <a:moveTo>
                  <a:pt x="3805957" y="652566"/>
                </a:moveTo>
                <a:lnTo>
                  <a:pt x="3687531" y="652566"/>
                </a:lnTo>
                <a:lnTo>
                  <a:pt x="3676914" y="607646"/>
                </a:lnTo>
                <a:lnTo>
                  <a:pt x="3805957" y="607646"/>
                </a:lnTo>
                <a:lnTo>
                  <a:pt x="3805957" y="652566"/>
                </a:lnTo>
                <a:close/>
              </a:path>
              <a:path w="4730115" h="664209">
                <a:moveTo>
                  <a:pt x="4133465" y="664000"/>
                </a:moveTo>
                <a:lnTo>
                  <a:pt x="4084832" y="659838"/>
                </a:lnTo>
                <a:lnTo>
                  <a:pt x="4039950" y="647551"/>
                </a:lnTo>
                <a:lnTo>
                  <a:pt x="3999662" y="627434"/>
                </a:lnTo>
                <a:lnTo>
                  <a:pt x="3964811" y="599785"/>
                </a:lnTo>
                <a:lnTo>
                  <a:pt x="3936238" y="564900"/>
                </a:lnTo>
                <a:lnTo>
                  <a:pt x="3914786" y="523076"/>
                </a:lnTo>
                <a:lnTo>
                  <a:pt x="3901297" y="474610"/>
                </a:lnTo>
                <a:lnTo>
                  <a:pt x="3896614" y="419798"/>
                </a:lnTo>
                <a:lnTo>
                  <a:pt x="3901500" y="366194"/>
                </a:lnTo>
                <a:lnTo>
                  <a:pt x="3915335" y="318371"/>
                </a:lnTo>
                <a:lnTo>
                  <a:pt x="3936884" y="276749"/>
                </a:lnTo>
                <a:lnTo>
                  <a:pt x="3964913" y="241751"/>
                </a:lnTo>
                <a:lnTo>
                  <a:pt x="3998187" y="213797"/>
                </a:lnTo>
                <a:lnTo>
                  <a:pt x="4035471" y="193309"/>
                </a:lnTo>
                <a:lnTo>
                  <a:pt x="4075530" y="180707"/>
                </a:lnTo>
                <a:lnTo>
                  <a:pt x="4117131" y="176413"/>
                </a:lnTo>
                <a:lnTo>
                  <a:pt x="4170344" y="182166"/>
                </a:lnTo>
                <a:lnTo>
                  <a:pt x="4215214" y="198634"/>
                </a:lnTo>
                <a:lnTo>
                  <a:pt x="4251798" y="224631"/>
                </a:lnTo>
                <a:lnTo>
                  <a:pt x="4280153" y="258972"/>
                </a:lnTo>
                <a:lnTo>
                  <a:pt x="4294022" y="287488"/>
                </a:lnTo>
                <a:lnTo>
                  <a:pt x="4119581" y="287488"/>
                </a:lnTo>
                <a:lnTo>
                  <a:pt x="4090804" y="292299"/>
                </a:lnTo>
                <a:lnTo>
                  <a:pt x="4065779" y="306988"/>
                </a:lnTo>
                <a:lnTo>
                  <a:pt x="4046420" y="331936"/>
                </a:lnTo>
                <a:lnTo>
                  <a:pt x="4034641" y="367528"/>
                </a:lnTo>
                <a:lnTo>
                  <a:pt x="4313906" y="367528"/>
                </a:lnTo>
                <a:lnTo>
                  <a:pt x="4316413" y="400197"/>
                </a:lnTo>
                <a:lnTo>
                  <a:pt x="4315851" y="419441"/>
                </a:lnTo>
                <a:lnTo>
                  <a:pt x="4314371" y="437154"/>
                </a:lnTo>
                <a:lnTo>
                  <a:pt x="4312278" y="452110"/>
                </a:lnTo>
                <a:lnTo>
                  <a:pt x="4309879" y="463085"/>
                </a:lnTo>
                <a:lnTo>
                  <a:pt x="4037091" y="463085"/>
                </a:lnTo>
                <a:lnTo>
                  <a:pt x="4052456" y="503998"/>
                </a:lnTo>
                <a:lnTo>
                  <a:pt x="4077928" y="531894"/>
                </a:lnTo>
                <a:lnTo>
                  <a:pt x="4111975" y="547846"/>
                </a:lnTo>
                <a:lnTo>
                  <a:pt x="4153067" y="552925"/>
                </a:lnTo>
                <a:lnTo>
                  <a:pt x="4267287" y="552925"/>
                </a:lnTo>
                <a:lnTo>
                  <a:pt x="4299262" y="610913"/>
                </a:lnTo>
                <a:lnTo>
                  <a:pt x="4260607" y="633679"/>
                </a:lnTo>
                <a:lnTo>
                  <a:pt x="4218507" y="650320"/>
                </a:lnTo>
                <a:lnTo>
                  <a:pt x="4175335" y="660529"/>
                </a:lnTo>
                <a:lnTo>
                  <a:pt x="4133465" y="664000"/>
                </a:lnTo>
                <a:close/>
              </a:path>
              <a:path w="4730115" h="664209">
                <a:moveTo>
                  <a:pt x="4313906" y="367528"/>
                </a:moveTo>
                <a:lnTo>
                  <a:pt x="4193087" y="367528"/>
                </a:lnTo>
                <a:lnTo>
                  <a:pt x="4189067" y="335726"/>
                </a:lnTo>
                <a:lnTo>
                  <a:pt x="4176242" y="310357"/>
                </a:lnTo>
                <a:lnTo>
                  <a:pt x="4153463" y="293563"/>
                </a:lnTo>
                <a:lnTo>
                  <a:pt x="4119581" y="287488"/>
                </a:lnTo>
                <a:lnTo>
                  <a:pt x="4294022" y="287488"/>
                </a:lnTo>
                <a:lnTo>
                  <a:pt x="4300335" y="300470"/>
                </a:lnTo>
                <a:lnTo>
                  <a:pt x="4312403" y="347940"/>
                </a:lnTo>
                <a:lnTo>
                  <a:pt x="4313906" y="367528"/>
                </a:lnTo>
                <a:close/>
              </a:path>
              <a:path w="4730115" h="664209">
                <a:moveTo>
                  <a:pt x="4267287" y="552925"/>
                </a:moveTo>
                <a:lnTo>
                  <a:pt x="4153067" y="552925"/>
                </a:lnTo>
                <a:lnTo>
                  <a:pt x="4177798" y="551087"/>
                </a:lnTo>
                <a:lnTo>
                  <a:pt x="4202071" y="545575"/>
                </a:lnTo>
                <a:lnTo>
                  <a:pt x="4226343" y="536386"/>
                </a:lnTo>
                <a:lnTo>
                  <a:pt x="4251074" y="523523"/>
                </a:lnTo>
                <a:lnTo>
                  <a:pt x="4267287" y="552925"/>
                </a:lnTo>
                <a:close/>
              </a:path>
              <a:path w="4730115" h="664209">
                <a:moveTo>
                  <a:pt x="4714042" y="268703"/>
                </a:moveTo>
                <a:lnTo>
                  <a:pt x="4541013" y="268703"/>
                </a:lnTo>
                <a:lnTo>
                  <a:pt x="4569612" y="228097"/>
                </a:lnTo>
                <a:lnTo>
                  <a:pt x="4602574" y="199281"/>
                </a:lnTo>
                <a:lnTo>
                  <a:pt x="4637834" y="182105"/>
                </a:lnTo>
                <a:lnTo>
                  <a:pt x="4673323" y="176413"/>
                </a:lnTo>
                <a:lnTo>
                  <a:pt x="4692006" y="177140"/>
                </a:lnTo>
                <a:lnTo>
                  <a:pt x="4707013" y="179169"/>
                </a:lnTo>
                <a:lnTo>
                  <a:pt x="4719264" y="182270"/>
                </a:lnTo>
                <a:lnTo>
                  <a:pt x="4729678" y="186214"/>
                </a:lnTo>
                <a:lnTo>
                  <a:pt x="4714042" y="268703"/>
                </a:lnTo>
                <a:close/>
              </a:path>
              <a:path w="4730115" h="664209">
                <a:moveTo>
                  <a:pt x="4554898" y="652566"/>
                </a:moveTo>
                <a:lnTo>
                  <a:pt x="4409520" y="652566"/>
                </a:lnTo>
                <a:lnTo>
                  <a:pt x="4409520" y="187847"/>
                </a:lnTo>
                <a:lnTo>
                  <a:pt x="4527946" y="187847"/>
                </a:lnTo>
                <a:lnTo>
                  <a:pt x="4538563" y="268703"/>
                </a:lnTo>
                <a:lnTo>
                  <a:pt x="4714042" y="268703"/>
                </a:lnTo>
                <a:lnTo>
                  <a:pt x="4707386" y="303823"/>
                </a:lnTo>
                <a:lnTo>
                  <a:pt x="4654539" y="303823"/>
                </a:lnTo>
                <a:lnTo>
                  <a:pt x="4627829" y="308225"/>
                </a:lnTo>
                <a:lnTo>
                  <a:pt x="4600737" y="322505"/>
                </a:lnTo>
                <a:lnTo>
                  <a:pt x="4575635" y="348271"/>
                </a:lnTo>
                <a:lnTo>
                  <a:pt x="4554898" y="387129"/>
                </a:lnTo>
                <a:lnTo>
                  <a:pt x="4554898" y="652566"/>
                </a:lnTo>
                <a:close/>
              </a:path>
              <a:path w="4730115" h="664209">
                <a:moveTo>
                  <a:pt x="4705992" y="311173"/>
                </a:moveTo>
                <a:lnTo>
                  <a:pt x="4693588" y="308302"/>
                </a:lnTo>
                <a:lnTo>
                  <a:pt x="4681491" y="305967"/>
                </a:lnTo>
                <a:lnTo>
                  <a:pt x="4668780" y="304397"/>
                </a:lnTo>
                <a:lnTo>
                  <a:pt x="4654539" y="303823"/>
                </a:lnTo>
                <a:lnTo>
                  <a:pt x="4707386" y="303823"/>
                </a:lnTo>
                <a:lnTo>
                  <a:pt x="4705992" y="311173"/>
                </a:lnTo>
                <a:close/>
              </a:path>
            </a:pathLst>
          </a:custGeom>
          <a:solidFill>
            <a:srgbClr val="252424"/>
          </a:solidFill>
        </p:spPr>
        <p:txBody>
          <a:bodyPr wrap="square" lIns="0" tIns="0" rIns="0" bIns="0" rtlCol="0"/>
          <a:lstStyle/>
          <a:p/>
        </p:txBody>
      </p:sp>
      <p:pic>
        <p:nvPicPr>
          <p:cNvPr id="19" name="bg object 19"/>
          <p:cNvPicPr/>
          <p:nvPr/>
        </p:nvPicPr>
        <p:blipFill>
          <a:blip r:embed="rId4" cstate="print"/>
          <a:stretch>
            <a:fillRect/>
          </a:stretch>
        </p:blipFill>
        <p:spPr>
          <a:xfrm>
            <a:off x="6726015" y="8047147"/>
            <a:ext cx="6688131" cy="459127"/>
          </a:xfrm>
          <a:prstGeom prst="rect">
            <a:avLst/>
          </a:prstGeom>
        </p:spPr>
      </p:pic>
      <p:sp>
        <p:nvSpPr>
          <p:cNvPr id="2" name="Holder 2"/>
          <p:cNvSpPr>
            <a:spLocks noGrp="1"/>
          </p:cNvSpPr>
          <p:nvPr>
            <p:ph type="ctrTitle"/>
          </p:nvPr>
        </p:nvSpPr>
        <p:spPr>
          <a:xfrm>
            <a:off x="6670657" y="6412695"/>
            <a:ext cx="6762785" cy="2097404"/>
          </a:xfrm>
          <a:prstGeom prst="rect">
            <a:avLst/>
          </a:prstGeom>
        </p:spPr>
        <p:txBody>
          <a:bodyPr wrap="square" lIns="0" tIns="0" rIns="0" bIns="0">
            <a:spAutoFit/>
          </a:bodyPr>
          <a:lstStyle>
            <a:lvl1pPr>
              <a:defRPr sz="7250" b="0" i="0">
                <a:solidFill>
                  <a:schemeClr val="tx1"/>
                </a:solidFill>
                <a:latin typeface="Microsoft Sans Serif" panose="020B0604020202020204"/>
                <a:cs typeface="Microsoft Sans Serif" panose="020B0604020202020204"/>
              </a:defRPr>
            </a:lvl1pPr>
          </a:lstStyle>
          <a:p/>
        </p:txBody>
      </p:sp>
      <p:sp>
        <p:nvSpPr>
          <p:cNvPr id="3" name="Holder 3"/>
          <p:cNvSpPr>
            <a:spLocks noGrp="1"/>
          </p:cNvSpPr>
          <p:nvPr>
            <p:ph type="subTitle" idx="4"/>
          </p:nvPr>
        </p:nvSpPr>
        <p:spPr>
          <a:xfrm>
            <a:off x="6670657" y="6412695"/>
            <a:ext cx="6762785" cy="2097404"/>
          </a:xfrm>
          <a:prstGeom prst="rect">
            <a:avLst/>
          </a:prstGeom>
        </p:spPr>
        <p:txBody>
          <a:bodyPr wrap="square" lIns="0" tIns="0" rIns="0" bIns="0">
            <a:spAutoFit/>
          </a:bodyPr>
          <a:lstStyle>
            <a:lvl1pPr>
              <a:defRPr sz="7250" b="0" i="0">
                <a:solidFill>
                  <a:schemeClr val="tx1"/>
                </a:solidFill>
                <a:latin typeface="Microsoft Sans Serif" panose="020B0604020202020204"/>
                <a:cs typeface="Microsoft Sans Serif" panose="020B0604020202020204"/>
              </a:defRPr>
            </a:lvl1pPr>
          </a:lstStyle>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950" b="0" i="0">
                <a:solidFill>
                  <a:schemeClr val="tx1"/>
                </a:solidFill>
                <a:latin typeface="Microsoft Sans Serif" panose="020B0604020202020204"/>
                <a:cs typeface="Microsoft Sans Serif" panose="020B0604020202020204"/>
              </a:defRPr>
            </a:lvl1pPr>
          </a:lstStyle>
          <a:p/>
        </p:txBody>
      </p:sp>
      <p:sp>
        <p:nvSpPr>
          <p:cNvPr id="3" name="Holder 3"/>
          <p:cNvSpPr>
            <a:spLocks noGrp="1"/>
          </p:cNvSpPr>
          <p:nvPr>
            <p:ph type="body" idx="1"/>
          </p:nvPr>
        </p:nvSpPr>
        <p:spPr/>
        <p:txBody>
          <a:bodyPr lIns="0" tIns="0" rIns="0" bIns="0"/>
          <a:lstStyle>
            <a:lvl1pPr>
              <a:defRPr b="0" i="0">
                <a:solidFill>
                  <a:schemeClr val="tx1"/>
                </a:solidFill>
              </a:defRPr>
            </a:lvl1pPr>
          </a:lstStyle>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950" b="0" i="0">
                <a:solidFill>
                  <a:schemeClr val="tx1"/>
                </a:solidFill>
                <a:latin typeface="Microsoft Sans Serif" panose="020B0604020202020204"/>
                <a:cs typeface="Microsoft Sans Serif" panose="020B0604020202020204"/>
              </a:defRPr>
            </a:lvl1pPr>
          </a:lstStyle>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950" b="0" i="0">
                <a:solidFill>
                  <a:schemeClr val="tx1"/>
                </a:solidFill>
                <a:latin typeface="Microsoft Sans Serif" panose="020B0604020202020204"/>
                <a:cs typeface="Microsoft Sans Serif" panose="020B0604020202020204"/>
              </a:defRPr>
            </a:lvl1pPr>
          </a:lstStyle>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458429" y="3185778"/>
            <a:ext cx="15187241" cy="1973579"/>
          </a:xfrm>
          <a:prstGeom prst="rect">
            <a:avLst/>
          </a:prstGeom>
        </p:spPr>
        <p:txBody>
          <a:bodyPr wrap="square" lIns="0" tIns="0" rIns="0" bIns="0">
            <a:spAutoFit/>
          </a:bodyPr>
          <a:lstStyle>
            <a:lvl1pPr>
              <a:defRPr sz="5950" b="0" i="0">
                <a:solidFill>
                  <a:schemeClr val="tx1"/>
                </a:solidFill>
                <a:latin typeface="Microsoft Sans Serif" panose="020B0604020202020204"/>
                <a:cs typeface="Microsoft Sans Serif" panose="020B0604020202020204"/>
              </a:defRPr>
            </a:lvl1pPr>
          </a:lstStyle>
          <a:p/>
        </p:txBody>
      </p:sp>
      <p:sp>
        <p:nvSpPr>
          <p:cNvPr id="3" name="Holder 3"/>
          <p:cNvSpPr>
            <a:spLocks noGrp="1"/>
          </p:cNvSpPr>
          <p:nvPr>
            <p:ph type="body" idx="1"/>
          </p:nvPr>
        </p:nvSpPr>
        <p:spPr>
          <a:xfrm>
            <a:off x="2468899" y="5406904"/>
            <a:ext cx="15166300" cy="2329179"/>
          </a:xfrm>
          <a:prstGeom prst="rect">
            <a:avLst/>
          </a:prstGeom>
        </p:spPr>
        <p:txBody>
          <a:bodyPr wrap="square" lIns="0" tIns="0" rIns="0" bIns="0">
            <a:spAutoFit/>
          </a:bodyPr>
          <a:lstStyle>
            <a:lvl1pPr>
              <a:defRPr b="0" i="0">
                <a:solidFill>
                  <a:schemeClr val="tx1"/>
                </a:solidFill>
              </a:defRPr>
            </a:lvl1pPr>
          </a:lstStyle>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9" Type="http://schemas.openxmlformats.org/officeDocument/2006/relationships/image" Target="../media/image14.png"/><Relationship Id="rId8" Type="http://schemas.openxmlformats.org/officeDocument/2006/relationships/image" Target="../media/image13.png"/><Relationship Id="rId7" Type="http://schemas.openxmlformats.org/officeDocument/2006/relationships/image" Target="../media/image12.png"/><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0" Type="http://schemas.openxmlformats.org/officeDocument/2006/relationships/slideLayout" Target="../slideLayouts/slideLayout2.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3.png"/><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image" Target="../media/image15.png"/></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4.png"/><Relationship Id="rId7" Type="http://schemas.openxmlformats.org/officeDocument/2006/relationships/image" Target="../media/image13.png"/><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3" Type="http://schemas.openxmlformats.org/officeDocument/2006/relationships/image" Target="../media/image7.png"/><Relationship Id="rId2" Type="http://schemas.openxmlformats.org/officeDocument/2006/relationships/image" Target="../media/image19.png"/><Relationship Id="rId1"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3.png"/><Relationship Id="rId6" Type="http://schemas.openxmlformats.org/officeDocument/2006/relationships/image" Target="../media/image14.png"/><Relationship Id="rId5" Type="http://schemas.openxmlformats.org/officeDocument/2006/relationships/image" Target="../media/image26.png"/><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E3E7F1"/>
        </a:solidFill>
        <a:effectLst/>
      </p:bgPr>
    </p:bg>
    <p:spTree>
      <p:nvGrpSpPr>
        <p:cNvPr id="1" name=""/>
        <p:cNvGrpSpPr/>
        <p:nvPr/>
      </p:nvGrpSpPr>
      <p:grpSpPr>
        <a:xfrm>
          <a:off x="0" y="0"/>
          <a:ext cx="0" cy="0"/>
          <a:chOff x="0" y="0"/>
          <a:chExt cx="0" cy="0"/>
        </a:xfrm>
      </p:grpSpPr>
      <p:pic>
        <p:nvPicPr>
          <p:cNvPr id="1026" name="Picture 2" descr="查看图片"/>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20104100" cy="14900001"/>
          </a:xfrm>
          <a:prstGeom prst="rect">
            <a:avLst/>
          </a:prstGeom>
          <a:noFill/>
          <a:extLst>
            <a:ext uri="{909E8E84-426E-40DD-AFC4-6F175D3DCCD1}">
              <a14:hiddenFill xmlns:a14="http://schemas.microsoft.com/office/drawing/2010/main">
                <a:solidFill>
                  <a:srgbClr val="FFFFFF"/>
                </a:solidFill>
              </a14:hiddenFill>
            </a:ext>
          </a:extLst>
        </p:spPr>
      </p:pic>
      <p:sp>
        <p:nvSpPr>
          <p:cNvPr id="2" name="object 2"/>
          <p:cNvSpPr txBox="1">
            <a:spLocks noGrp="1"/>
          </p:cNvSpPr>
          <p:nvPr>
            <p:ph type="subTitle" idx="4"/>
          </p:nvPr>
        </p:nvSpPr>
        <p:spPr>
          <a:xfrm>
            <a:off x="4173220" y="6340475"/>
            <a:ext cx="11443970" cy="2078355"/>
          </a:xfrm>
          <a:prstGeom prst="rect">
            <a:avLst/>
          </a:prstGeom>
        </p:spPr>
        <p:txBody>
          <a:bodyPr vert="horz" wrap="square" lIns="0" tIns="254000" rIns="0" bIns="0" rtlCol="0">
            <a:spAutoFit/>
          </a:bodyPr>
          <a:lstStyle/>
          <a:p>
            <a:pPr marR="48260" algn="ctr">
              <a:lnSpc>
                <a:spcPct val="100000"/>
              </a:lnSpc>
              <a:spcBef>
                <a:spcPts val="2000"/>
              </a:spcBef>
            </a:pPr>
            <a:r>
              <a:rPr sz="7200" b="1" dirty="0">
                <a:latin typeface="思源黑体 CN Heavy" panose="020B0A00000000000000" pitchFamily="34" charset="-122"/>
                <a:ea typeface="思源黑体 CN Heavy" panose="020B0A00000000000000" pitchFamily="34" charset="-122"/>
              </a:rPr>
              <a:t>PDF Viewer＆Scanner</a:t>
            </a:r>
            <a:endParaRPr sz="7200" b="1" dirty="0">
              <a:latin typeface="思源黑体 CN Heavy" panose="020B0A00000000000000" pitchFamily="34" charset="-122"/>
              <a:ea typeface="思源黑体 CN Heavy" panose="020B0A00000000000000" pitchFamily="34" charset="-122"/>
            </a:endParaRPr>
          </a:p>
          <a:p>
            <a:pPr algn="ctr">
              <a:lnSpc>
                <a:spcPct val="100000"/>
              </a:lnSpc>
              <a:spcBef>
                <a:spcPts val="1030"/>
              </a:spcBef>
            </a:pPr>
            <a:r>
              <a:rPr sz="3800" dirty="0">
                <a:solidFill>
                  <a:schemeClr val="tx1">
                    <a:lumMod val="50000"/>
                    <a:lumOff val="50000"/>
                  </a:schemeClr>
                </a:solidFill>
                <a:latin typeface="思源黑体 CN Light" panose="020B0300000000000000" pitchFamily="34" charset="-122"/>
                <a:ea typeface="思源黑体 CN Light" panose="020B0300000000000000" pitchFamily="34" charset="-122"/>
              </a:rPr>
              <a:t>Browsing, editing and searching</a:t>
            </a:r>
            <a:endParaRPr sz="3800" dirty="0">
              <a:solidFill>
                <a:schemeClr val="tx1">
                  <a:lumMod val="50000"/>
                  <a:lumOff val="50000"/>
                </a:schemeClr>
              </a:solidFill>
              <a:latin typeface="思源黑体 CN Light" panose="020B0300000000000000" pitchFamily="34" charset="-122"/>
              <a:ea typeface="思源黑体 CN Light" panose="020B0300000000000000" pitchFamily="34" charset="-122"/>
            </a:endParaRPr>
          </a:p>
        </p:txBody>
      </p:sp>
      <p:pic>
        <p:nvPicPr>
          <p:cNvPr id="4" name="object 4" descr="C:\Users\Admin\Desktop\新建文件夹\logo圆角.pnglogo圆角"/>
          <p:cNvPicPr/>
          <p:nvPr/>
        </p:nvPicPr>
        <p:blipFill>
          <a:blip r:embed="rId2"/>
          <a:srcRect/>
          <a:stretch>
            <a:fillRect/>
          </a:stretch>
        </p:blipFill>
        <p:spPr>
          <a:xfrm>
            <a:off x="8325759" y="2682910"/>
            <a:ext cx="3522980" cy="352298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2458429" y="3081070"/>
            <a:ext cx="6799807" cy="1925592"/>
          </a:xfrm>
          <a:prstGeom prst="rect">
            <a:avLst/>
          </a:prstGeom>
        </p:spPr>
        <p:txBody>
          <a:bodyPr vert="horz" wrap="square" lIns="0" tIns="12065" rIns="0" bIns="0" rtlCol="0">
            <a:spAutoFit/>
          </a:bodyPr>
          <a:lstStyle/>
          <a:p>
            <a:pPr marL="12700" marR="5080">
              <a:lnSpc>
                <a:spcPct val="107000"/>
              </a:lnSpc>
              <a:spcBef>
                <a:spcPts val="95"/>
              </a:spcBef>
            </a:pPr>
            <a:r>
              <a:rPr sz="6000" b="1" dirty="0">
                <a:latin typeface="思源黑体 CN Heavy" panose="020B0A00000000000000" pitchFamily="34" charset="-122"/>
                <a:ea typeface="思源黑体 CN Heavy" panose="020B0A00000000000000" pitchFamily="34" charset="-122"/>
              </a:rPr>
              <a:t>View Multiple  Types of Files</a:t>
            </a:r>
            <a:endParaRPr sz="6000" b="1" dirty="0">
              <a:latin typeface="思源黑体 CN Heavy" panose="020B0A00000000000000" pitchFamily="34" charset="-122"/>
              <a:ea typeface="思源黑体 CN Heavy" panose="020B0A00000000000000" pitchFamily="34" charset="-122"/>
            </a:endParaRPr>
          </a:p>
        </p:txBody>
      </p:sp>
      <p:sp>
        <p:nvSpPr>
          <p:cNvPr id="4" name="object 4"/>
          <p:cNvSpPr/>
          <p:nvPr/>
        </p:nvSpPr>
        <p:spPr>
          <a:xfrm>
            <a:off x="1392627" y="945621"/>
            <a:ext cx="1972310" cy="1704975"/>
          </a:xfrm>
          <a:custGeom>
            <a:avLst/>
            <a:gdLst/>
            <a:ahLst/>
            <a:cxnLst/>
            <a:rect l="l" t="t" r="r" b="b"/>
            <a:pathLst>
              <a:path w="1972310" h="1704975">
                <a:moveTo>
                  <a:pt x="1972207" y="1704808"/>
                </a:moveTo>
                <a:lnTo>
                  <a:pt x="1141959" y="1704808"/>
                </a:lnTo>
                <a:lnTo>
                  <a:pt x="1141959" y="1105981"/>
                </a:lnTo>
                <a:lnTo>
                  <a:pt x="1142484" y="1040659"/>
                </a:lnTo>
                <a:lnTo>
                  <a:pt x="1144059" y="977948"/>
                </a:lnTo>
                <a:lnTo>
                  <a:pt x="1146684" y="917846"/>
                </a:lnTo>
                <a:lnTo>
                  <a:pt x="1150359" y="860354"/>
                </a:lnTo>
                <a:lnTo>
                  <a:pt x="1155084" y="805472"/>
                </a:lnTo>
                <a:lnTo>
                  <a:pt x="1160859" y="753200"/>
                </a:lnTo>
                <a:lnTo>
                  <a:pt x="1167684" y="703538"/>
                </a:lnTo>
                <a:lnTo>
                  <a:pt x="1175559" y="656486"/>
                </a:lnTo>
                <a:lnTo>
                  <a:pt x="1184484" y="612043"/>
                </a:lnTo>
                <a:lnTo>
                  <a:pt x="1194459" y="570211"/>
                </a:lnTo>
                <a:lnTo>
                  <a:pt x="1205484" y="530988"/>
                </a:lnTo>
                <a:lnTo>
                  <a:pt x="1221580" y="480891"/>
                </a:lnTo>
                <a:lnTo>
                  <a:pt x="1238649" y="434370"/>
                </a:lnTo>
                <a:lnTo>
                  <a:pt x="1257505" y="390668"/>
                </a:lnTo>
                <a:lnTo>
                  <a:pt x="1278963" y="349026"/>
                </a:lnTo>
                <a:lnTo>
                  <a:pt x="1303838" y="308687"/>
                </a:lnTo>
                <a:lnTo>
                  <a:pt x="1332943" y="268894"/>
                </a:lnTo>
                <a:lnTo>
                  <a:pt x="1367094" y="228891"/>
                </a:lnTo>
                <a:lnTo>
                  <a:pt x="1407104" y="187918"/>
                </a:lnTo>
                <a:lnTo>
                  <a:pt x="1448905" y="149686"/>
                </a:lnTo>
                <a:lnTo>
                  <a:pt x="1488857" y="117724"/>
                </a:lnTo>
                <a:lnTo>
                  <a:pt x="1528419" y="91002"/>
                </a:lnTo>
                <a:lnTo>
                  <a:pt x="1569049" y="68493"/>
                </a:lnTo>
                <a:lnTo>
                  <a:pt x="1612206" y="49167"/>
                </a:lnTo>
                <a:lnTo>
                  <a:pt x="1659349" y="31995"/>
                </a:lnTo>
                <a:lnTo>
                  <a:pt x="1711936" y="15949"/>
                </a:lnTo>
                <a:lnTo>
                  <a:pt x="1771425" y="0"/>
                </a:lnTo>
                <a:lnTo>
                  <a:pt x="1889588" y="254157"/>
                </a:lnTo>
                <a:lnTo>
                  <a:pt x="1841526" y="272328"/>
                </a:lnTo>
                <a:lnTo>
                  <a:pt x="1797626" y="289536"/>
                </a:lnTo>
                <a:lnTo>
                  <a:pt x="1756399" y="307882"/>
                </a:lnTo>
                <a:lnTo>
                  <a:pt x="1716354" y="329466"/>
                </a:lnTo>
                <a:lnTo>
                  <a:pt x="1676001" y="356388"/>
                </a:lnTo>
                <a:lnTo>
                  <a:pt x="1633848" y="390749"/>
                </a:lnTo>
                <a:lnTo>
                  <a:pt x="1588404" y="434649"/>
                </a:lnTo>
                <a:lnTo>
                  <a:pt x="1546840" y="483754"/>
                </a:lnTo>
                <a:lnTo>
                  <a:pt x="1516213" y="532188"/>
                </a:lnTo>
                <a:lnTo>
                  <a:pt x="1494867" y="579745"/>
                </a:lnTo>
                <a:lnTo>
                  <a:pt x="1481147" y="626216"/>
                </a:lnTo>
                <a:lnTo>
                  <a:pt x="1473397" y="671394"/>
                </a:lnTo>
                <a:lnTo>
                  <a:pt x="1469961" y="715070"/>
                </a:lnTo>
                <a:lnTo>
                  <a:pt x="1469183" y="757038"/>
                </a:lnTo>
                <a:lnTo>
                  <a:pt x="1972207" y="757038"/>
                </a:lnTo>
                <a:lnTo>
                  <a:pt x="1972207" y="1704808"/>
                </a:lnTo>
                <a:close/>
              </a:path>
              <a:path w="1972310" h="1704975">
                <a:moveTo>
                  <a:pt x="830247" y="1704808"/>
                </a:moveTo>
                <a:lnTo>
                  <a:pt x="0" y="1704808"/>
                </a:lnTo>
                <a:lnTo>
                  <a:pt x="0" y="1105981"/>
                </a:lnTo>
                <a:lnTo>
                  <a:pt x="524" y="1040659"/>
                </a:lnTo>
                <a:lnTo>
                  <a:pt x="2099" y="977948"/>
                </a:lnTo>
                <a:lnTo>
                  <a:pt x="4724" y="917846"/>
                </a:lnTo>
                <a:lnTo>
                  <a:pt x="8399" y="860354"/>
                </a:lnTo>
                <a:lnTo>
                  <a:pt x="13124" y="805472"/>
                </a:lnTo>
                <a:lnTo>
                  <a:pt x="18899" y="753200"/>
                </a:lnTo>
                <a:lnTo>
                  <a:pt x="25724" y="703538"/>
                </a:lnTo>
                <a:lnTo>
                  <a:pt x="33599" y="656486"/>
                </a:lnTo>
                <a:lnTo>
                  <a:pt x="42524" y="612043"/>
                </a:lnTo>
                <a:lnTo>
                  <a:pt x="52499" y="570211"/>
                </a:lnTo>
                <a:lnTo>
                  <a:pt x="63524" y="530988"/>
                </a:lnTo>
                <a:lnTo>
                  <a:pt x="79620" y="480891"/>
                </a:lnTo>
                <a:lnTo>
                  <a:pt x="96689" y="434370"/>
                </a:lnTo>
                <a:lnTo>
                  <a:pt x="115545" y="390668"/>
                </a:lnTo>
                <a:lnTo>
                  <a:pt x="137004" y="349026"/>
                </a:lnTo>
                <a:lnTo>
                  <a:pt x="161878" y="308687"/>
                </a:lnTo>
                <a:lnTo>
                  <a:pt x="190984" y="268894"/>
                </a:lnTo>
                <a:lnTo>
                  <a:pt x="225134" y="228891"/>
                </a:lnTo>
                <a:lnTo>
                  <a:pt x="265144" y="187918"/>
                </a:lnTo>
                <a:lnTo>
                  <a:pt x="306945" y="149686"/>
                </a:lnTo>
                <a:lnTo>
                  <a:pt x="346897" y="117724"/>
                </a:lnTo>
                <a:lnTo>
                  <a:pt x="386459" y="91002"/>
                </a:lnTo>
                <a:lnTo>
                  <a:pt x="427089" y="68493"/>
                </a:lnTo>
                <a:lnTo>
                  <a:pt x="470246" y="49167"/>
                </a:lnTo>
                <a:lnTo>
                  <a:pt x="517389" y="31995"/>
                </a:lnTo>
                <a:lnTo>
                  <a:pt x="569976" y="15949"/>
                </a:lnTo>
                <a:lnTo>
                  <a:pt x="629465" y="0"/>
                </a:lnTo>
                <a:lnTo>
                  <a:pt x="747629" y="254157"/>
                </a:lnTo>
                <a:lnTo>
                  <a:pt x="699566" y="272328"/>
                </a:lnTo>
                <a:lnTo>
                  <a:pt x="655666" y="289536"/>
                </a:lnTo>
                <a:lnTo>
                  <a:pt x="614439" y="307882"/>
                </a:lnTo>
                <a:lnTo>
                  <a:pt x="574394" y="329466"/>
                </a:lnTo>
                <a:lnTo>
                  <a:pt x="534041" y="356388"/>
                </a:lnTo>
                <a:lnTo>
                  <a:pt x="491888" y="390749"/>
                </a:lnTo>
                <a:lnTo>
                  <a:pt x="446445" y="434649"/>
                </a:lnTo>
                <a:lnTo>
                  <a:pt x="404880" y="483754"/>
                </a:lnTo>
                <a:lnTo>
                  <a:pt x="374253" y="532188"/>
                </a:lnTo>
                <a:lnTo>
                  <a:pt x="352907" y="579745"/>
                </a:lnTo>
                <a:lnTo>
                  <a:pt x="339187" y="626216"/>
                </a:lnTo>
                <a:lnTo>
                  <a:pt x="331437" y="671394"/>
                </a:lnTo>
                <a:lnTo>
                  <a:pt x="328001" y="715070"/>
                </a:lnTo>
                <a:lnTo>
                  <a:pt x="327223" y="757038"/>
                </a:lnTo>
                <a:lnTo>
                  <a:pt x="830247" y="757038"/>
                </a:lnTo>
                <a:lnTo>
                  <a:pt x="830247" y="1704808"/>
                </a:lnTo>
                <a:close/>
              </a:path>
            </a:pathLst>
          </a:custGeom>
          <a:solidFill>
            <a:srgbClr val="407EF5">
              <a:alpha val="9999"/>
            </a:srgbClr>
          </a:solidFill>
        </p:spPr>
        <p:txBody>
          <a:bodyPr wrap="square" lIns="0" tIns="0" rIns="0" bIns="0" rtlCol="0"/>
          <a:lstStyle/>
          <a:p/>
        </p:txBody>
      </p:sp>
      <p:pic>
        <p:nvPicPr>
          <p:cNvPr id="5" name="object 5" hidden="1"/>
          <p:cNvPicPr/>
          <p:nvPr/>
        </p:nvPicPr>
        <p:blipFill>
          <a:blip r:embed="rId1" cstate="print"/>
          <a:stretch>
            <a:fillRect/>
          </a:stretch>
        </p:blipFill>
        <p:spPr>
          <a:xfrm>
            <a:off x="2493934" y="5484147"/>
            <a:ext cx="7282647" cy="2135537"/>
          </a:xfrm>
          <a:prstGeom prst="rect">
            <a:avLst/>
          </a:prstGeom>
        </p:spPr>
      </p:pic>
      <p:sp>
        <p:nvSpPr>
          <p:cNvPr id="6" name="object 6"/>
          <p:cNvSpPr txBox="1"/>
          <p:nvPr/>
        </p:nvSpPr>
        <p:spPr>
          <a:xfrm>
            <a:off x="2468899" y="5302195"/>
            <a:ext cx="8154573" cy="2016771"/>
          </a:xfrm>
          <a:prstGeom prst="rect">
            <a:avLst/>
          </a:prstGeom>
        </p:spPr>
        <p:txBody>
          <a:bodyPr vert="horz" wrap="square" lIns="0" tIns="12700" rIns="0" bIns="0" rtlCol="0">
            <a:spAutoFit/>
          </a:bodyPr>
          <a:lstStyle/>
          <a:p>
            <a:pPr marL="12700" marR="5080">
              <a:lnSpc>
                <a:spcPct val="140000"/>
              </a:lnSpc>
              <a:spcBef>
                <a:spcPts val="100"/>
              </a:spcBef>
            </a:pPr>
            <a:r>
              <a:rPr sz="3200" dirty="0">
                <a:latin typeface="思源黑体 CN Regular" panose="020B0500000000000000" pitchFamily="34" charset="-122"/>
                <a:ea typeface="思源黑体 CN Regular" panose="020B0500000000000000" pitchFamily="34" charset="-122"/>
                <a:cs typeface="Microsoft Sans Serif" panose="020B0604020202020204"/>
              </a:rPr>
              <a:t>This application supports browsing and  managing Word documents, PDF files,  Excel spreadsheets, and PPT  presentations</a:t>
            </a:r>
            <a:endParaRPr sz="3200" dirty="0">
              <a:latin typeface="思源黑体 CN Regular" panose="020B0500000000000000" pitchFamily="34" charset="-122"/>
              <a:ea typeface="思源黑体 CN Regular" panose="020B0500000000000000" pitchFamily="34" charset="-122"/>
              <a:cs typeface="Microsoft Sans Serif" panose="020B0604020202020204"/>
            </a:endParaRPr>
          </a:p>
        </p:txBody>
      </p:sp>
      <p:grpSp>
        <p:nvGrpSpPr>
          <p:cNvPr id="7" name="object 7"/>
          <p:cNvGrpSpPr/>
          <p:nvPr/>
        </p:nvGrpSpPr>
        <p:grpSpPr>
          <a:xfrm>
            <a:off x="11947280" y="2104648"/>
            <a:ext cx="6083584" cy="9204437"/>
            <a:chOff x="11947280" y="2104648"/>
            <a:chExt cx="6083584" cy="9204437"/>
          </a:xfrm>
        </p:grpSpPr>
        <p:pic>
          <p:nvPicPr>
            <p:cNvPr id="8" name="object 8"/>
            <p:cNvPicPr/>
            <p:nvPr/>
          </p:nvPicPr>
          <p:blipFill>
            <a:blip r:embed="rId2" cstate="print"/>
            <a:stretch>
              <a:fillRect/>
            </a:stretch>
          </p:blipFill>
          <p:spPr>
            <a:xfrm>
              <a:off x="11947280" y="2104648"/>
              <a:ext cx="6083584" cy="9203908"/>
            </a:xfrm>
            <a:prstGeom prst="rect">
              <a:avLst/>
            </a:prstGeom>
          </p:spPr>
        </p:pic>
        <p:pic>
          <p:nvPicPr>
            <p:cNvPr id="9" name="object 9" descr="C:\Users\Admin\Desktop\新建文件夹\首页-新建样式修改.png首页-新建样式修改"/>
            <p:cNvPicPr/>
            <p:nvPr/>
          </p:nvPicPr>
          <p:blipFill>
            <a:blip r:embed="rId3"/>
            <a:srcRect/>
            <a:stretch>
              <a:fillRect/>
            </a:stretch>
          </p:blipFill>
          <p:spPr>
            <a:xfrm>
              <a:off x="12544957" y="2618150"/>
              <a:ext cx="4888230" cy="8689975"/>
            </a:xfrm>
            <a:prstGeom prst="rect">
              <a:avLst/>
            </a:prstGeom>
          </p:spPr>
        </p:pic>
        <p:sp>
          <p:nvSpPr>
            <p:cNvPr id="10" name="object 10"/>
            <p:cNvSpPr/>
            <p:nvPr/>
          </p:nvSpPr>
          <p:spPr>
            <a:xfrm>
              <a:off x="12355644" y="2429245"/>
              <a:ext cx="5267325" cy="8879840"/>
            </a:xfrm>
            <a:custGeom>
              <a:avLst/>
              <a:gdLst/>
              <a:ahLst/>
              <a:cxnLst/>
              <a:rect l="l" t="t" r="r" b="b"/>
              <a:pathLst>
                <a:path w="5267325" h="8879840">
                  <a:moveTo>
                    <a:pt x="188476" y="8879310"/>
                  </a:moveTo>
                  <a:lnTo>
                    <a:pt x="0" y="8879310"/>
                  </a:lnTo>
                  <a:lnTo>
                    <a:pt x="0" y="607311"/>
                  </a:lnTo>
                  <a:lnTo>
                    <a:pt x="1912" y="558355"/>
                  </a:lnTo>
                  <a:lnTo>
                    <a:pt x="7648" y="510231"/>
                  </a:lnTo>
                  <a:lnTo>
                    <a:pt x="17209" y="462941"/>
                  </a:lnTo>
                  <a:lnTo>
                    <a:pt x="30593" y="416484"/>
                  </a:lnTo>
                  <a:lnTo>
                    <a:pt x="47802" y="370860"/>
                  </a:lnTo>
                  <a:lnTo>
                    <a:pt x="67761" y="328254"/>
                  </a:lnTo>
                  <a:lnTo>
                    <a:pt x="90748" y="287653"/>
                  </a:lnTo>
                  <a:lnTo>
                    <a:pt x="116763" y="249056"/>
                  </a:lnTo>
                  <a:lnTo>
                    <a:pt x="145806" y="212464"/>
                  </a:lnTo>
                  <a:lnTo>
                    <a:pt x="177877" y="177877"/>
                  </a:lnTo>
                  <a:lnTo>
                    <a:pt x="212464" y="145806"/>
                  </a:lnTo>
                  <a:lnTo>
                    <a:pt x="249056" y="116763"/>
                  </a:lnTo>
                  <a:lnTo>
                    <a:pt x="287653" y="90748"/>
                  </a:lnTo>
                  <a:lnTo>
                    <a:pt x="328254" y="67761"/>
                  </a:lnTo>
                  <a:lnTo>
                    <a:pt x="370860" y="47802"/>
                  </a:lnTo>
                  <a:lnTo>
                    <a:pt x="416484" y="30593"/>
                  </a:lnTo>
                  <a:lnTo>
                    <a:pt x="462941" y="17209"/>
                  </a:lnTo>
                  <a:lnTo>
                    <a:pt x="510231" y="7648"/>
                  </a:lnTo>
                  <a:lnTo>
                    <a:pt x="558355" y="1912"/>
                  </a:lnTo>
                  <a:lnTo>
                    <a:pt x="607311" y="0"/>
                  </a:lnTo>
                  <a:lnTo>
                    <a:pt x="4659543" y="0"/>
                  </a:lnTo>
                  <a:lnTo>
                    <a:pt x="4708500" y="1912"/>
                  </a:lnTo>
                  <a:lnTo>
                    <a:pt x="4756623" y="7648"/>
                  </a:lnTo>
                  <a:lnTo>
                    <a:pt x="4803913" y="17209"/>
                  </a:lnTo>
                  <a:lnTo>
                    <a:pt x="4850370" y="30593"/>
                  </a:lnTo>
                  <a:lnTo>
                    <a:pt x="4895995" y="47802"/>
                  </a:lnTo>
                  <a:lnTo>
                    <a:pt x="4938600" y="67761"/>
                  </a:lnTo>
                  <a:lnTo>
                    <a:pt x="4979202" y="90748"/>
                  </a:lnTo>
                  <a:lnTo>
                    <a:pt x="5017798" y="116763"/>
                  </a:lnTo>
                  <a:lnTo>
                    <a:pt x="5054390" y="145806"/>
                  </a:lnTo>
                  <a:lnTo>
                    <a:pt x="5088978" y="177877"/>
                  </a:lnTo>
                  <a:lnTo>
                    <a:pt x="5098805" y="188476"/>
                  </a:lnTo>
                  <a:lnTo>
                    <a:pt x="607311" y="188476"/>
                  </a:lnTo>
                  <a:lnTo>
                    <a:pt x="558466" y="191293"/>
                  </a:lnTo>
                  <a:lnTo>
                    <a:pt x="511276" y="199537"/>
                  </a:lnTo>
                  <a:lnTo>
                    <a:pt x="466055" y="212893"/>
                  </a:lnTo>
                  <a:lnTo>
                    <a:pt x="423118" y="231046"/>
                  </a:lnTo>
                  <a:lnTo>
                    <a:pt x="382779" y="253683"/>
                  </a:lnTo>
                  <a:lnTo>
                    <a:pt x="345351" y="280489"/>
                  </a:lnTo>
                  <a:lnTo>
                    <a:pt x="311150" y="311150"/>
                  </a:lnTo>
                  <a:lnTo>
                    <a:pt x="280489" y="345351"/>
                  </a:lnTo>
                  <a:lnTo>
                    <a:pt x="253684" y="382778"/>
                  </a:lnTo>
                  <a:lnTo>
                    <a:pt x="231047" y="423118"/>
                  </a:lnTo>
                  <a:lnTo>
                    <a:pt x="212893" y="466055"/>
                  </a:lnTo>
                  <a:lnTo>
                    <a:pt x="199538" y="511276"/>
                  </a:lnTo>
                  <a:lnTo>
                    <a:pt x="191294" y="558466"/>
                  </a:lnTo>
                  <a:lnTo>
                    <a:pt x="188476" y="607311"/>
                  </a:lnTo>
                  <a:lnTo>
                    <a:pt x="188476" y="8879310"/>
                  </a:lnTo>
                  <a:close/>
                </a:path>
                <a:path w="5267325" h="8879840">
                  <a:moveTo>
                    <a:pt x="5266855" y="8879310"/>
                  </a:moveTo>
                  <a:lnTo>
                    <a:pt x="5078379" y="8879310"/>
                  </a:lnTo>
                  <a:lnTo>
                    <a:pt x="5078379" y="607311"/>
                  </a:lnTo>
                  <a:lnTo>
                    <a:pt x="5075562" y="558466"/>
                  </a:lnTo>
                  <a:lnTo>
                    <a:pt x="5067318" y="511276"/>
                  </a:lnTo>
                  <a:lnTo>
                    <a:pt x="5053962" y="466055"/>
                  </a:lnTo>
                  <a:lnTo>
                    <a:pt x="5035808" y="423118"/>
                  </a:lnTo>
                  <a:lnTo>
                    <a:pt x="5013172" y="382778"/>
                  </a:lnTo>
                  <a:lnTo>
                    <a:pt x="4986366" y="345351"/>
                  </a:lnTo>
                  <a:lnTo>
                    <a:pt x="4955705" y="311150"/>
                  </a:lnTo>
                  <a:lnTo>
                    <a:pt x="4921504" y="280489"/>
                  </a:lnTo>
                  <a:lnTo>
                    <a:pt x="4884077" y="253683"/>
                  </a:lnTo>
                  <a:lnTo>
                    <a:pt x="4843737" y="231046"/>
                  </a:lnTo>
                  <a:lnTo>
                    <a:pt x="4800800" y="212893"/>
                  </a:lnTo>
                  <a:lnTo>
                    <a:pt x="4755579" y="199537"/>
                  </a:lnTo>
                  <a:lnTo>
                    <a:pt x="4708389" y="191293"/>
                  </a:lnTo>
                  <a:lnTo>
                    <a:pt x="4659544" y="188476"/>
                  </a:lnTo>
                  <a:lnTo>
                    <a:pt x="5098805" y="188476"/>
                  </a:lnTo>
                  <a:lnTo>
                    <a:pt x="5150092" y="249056"/>
                  </a:lnTo>
                  <a:lnTo>
                    <a:pt x="5176106" y="287653"/>
                  </a:lnTo>
                  <a:lnTo>
                    <a:pt x="5199093" y="328254"/>
                  </a:lnTo>
                  <a:lnTo>
                    <a:pt x="5219052" y="370860"/>
                  </a:lnTo>
                  <a:lnTo>
                    <a:pt x="5236261" y="416484"/>
                  </a:lnTo>
                  <a:lnTo>
                    <a:pt x="5249646" y="462941"/>
                  </a:lnTo>
                  <a:lnTo>
                    <a:pt x="5259206" y="510231"/>
                  </a:lnTo>
                  <a:lnTo>
                    <a:pt x="5264947" y="558466"/>
                  </a:lnTo>
                  <a:lnTo>
                    <a:pt x="5266855" y="607311"/>
                  </a:lnTo>
                  <a:lnTo>
                    <a:pt x="5266855" y="8879310"/>
                  </a:lnTo>
                  <a:close/>
                </a:path>
                <a:path w="5267325" h="8879840">
                  <a:moveTo>
                    <a:pt x="188476" y="8879310"/>
                  </a:moveTo>
                  <a:lnTo>
                    <a:pt x="188475" y="8690834"/>
                  </a:lnTo>
                  <a:lnTo>
                    <a:pt x="188476" y="8879310"/>
                  </a:lnTo>
                  <a:close/>
                </a:path>
              </a:pathLst>
            </a:custGeom>
            <a:solidFill>
              <a:srgbClr val="2F2F2F"/>
            </a:solidFill>
          </p:spPr>
          <p:txBody>
            <a:bodyPr wrap="square" lIns="0" tIns="0" rIns="0" bIns="0" rtlCol="0"/>
            <a:lstStyle/>
            <a:p/>
          </p:txBody>
        </p:sp>
      </p:grpSp>
      <p:grpSp>
        <p:nvGrpSpPr>
          <p:cNvPr id="33" name="组合 32"/>
          <p:cNvGrpSpPr/>
          <p:nvPr/>
        </p:nvGrpSpPr>
        <p:grpSpPr>
          <a:xfrm>
            <a:off x="1884759" y="7769397"/>
            <a:ext cx="9738201" cy="2932430"/>
            <a:chOff x="1884759" y="7769397"/>
            <a:chExt cx="9738201" cy="2932430"/>
          </a:xfrm>
        </p:grpSpPr>
        <p:grpSp>
          <p:nvGrpSpPr>
            <p:cNvPr id="12" name="object 12"/>
            <p:cNvGrpSpPr/>
            <p:nvPr/>
          </p:nvGrpSpPr>
          <p:grpSpPr>
            <a:xfrm>
              <a:off x="4146470" y="7769397"/>
              <a:ext cx="7476490" cy="2932430"/>
              <a:chOff x="4146470" y="7769397"/>
              <a:chExt cx="7476490" cy="2932430"/>
            </a:xfrm>
          </p:grpSpPr>
          <p:pic>
            <p:nvPicPr>
              <p:cNvPr id="13" name="object 13"/>
              <p:cNvPicPr/>
              <p:nvPr/>
            </p:nvPicPr>
            <p:blipFill>
              <a:blip r:embed="rId4" cstate="print"/>
              <a:stretch>
                <a:fillRect/>
              </a:stretch>
            </p:blipFill>
            <p:spPr>
              <a:xfrm>
                <a:off x="8690834" y="7769397"/>
                <a:ext cx="2931847" cy="2931847"/>
              </a:xfrm>
              <a:prstGeom prst="rect">
                <a:avLst/>
              </a:prstGeom>
            </p:spPr>
          </p:pic>
          <p:sp>
            <p:nvSpPr>
              <p:cNvPr id="14" name="object 14"/>
              <p:cNvSpPr/>
              <p:nvPr/>
            </p:nvSpPr>
            <p:spPr>
              <a:xfrm>
                <a:off x="9258236" y="8209174"/>
                <a:ext cx="1799589" cy="1801495"/>
              </a:xfrm>
              <a:custGeom>
                <a:avLst/>
                <a:gdLst/>
                <a:ahLst/>
                <a:cxnLst/>
                <a:rect l="l" t="t" r="r" b="b"/>
                <a:pathLst>
                  <a:path w="1799590" h="1801495">
                    <a:moveTo>
                      <a:pt x="1380182" y="1800992"/>
                    </a:moveTo>
                    <a:lnTo>
                      <a:pt x="418835" y="1800992"/>
                    </a:lnTo>
                    <a:lnTo>
                      <a:pt x="398259" y="1800489"/>
                    </a:lnTo>
                    <a:lnTo>
                      <a:pt x="357403" y="1796465"/>
                    </a:lnTo>
                    <a:lnTo>
                      <a:pt x="317041" y="1788436"/>
                    </a:lnTo>
                    <a:lnTo>
                      <a:pt x="277756" y="1776519"/>
                    </a:lnTo>
                    <a:lnTo>
                      <a:pt x="239736" y="1760771"/>
                    </a:lnTo>
                    <a:lnTo>
                      <a:pt x="203530" y="1741419"/>
                    </a:lnTo>
                    <a:lnTo>
                      <a:pt x="169313" y="1718555"/>
                    </a:lnTo>
                    <a:lnTo>
                      <a:pt x="137579" y="1692512"/>
                    </a:lnTo>
                    <a:lnTo>
                      <a:pt x="108480" y="1663412"/>
                    </a:lnTo>
                    <a:lnTo>
                      <a:pt x="82436" y="1631678"/>
                    </a:lnTo>
                    <a:lnTo>
                      <a:pt x="59573" y="1597461"/>
                    </a:lnTo>
                    <a:lnTo>
                      <a:pt x="40220" y="1561255"/>
                    </a:lnTo>
                    <a:lnTo>
                      <a:pt x="24472" y="1523235"/>
                    </a:lnTo>
                    <a:lnTo>
                      <a:pt x="12555" y="1483950"/>
                    </a:lnTo>
                    <a:lnTo>
                      <a:pt x="4526" y="1443588"/>
                    </a:lnTo>
                    <a:lnTo>
                      <a:pt x="502" y="1402733"/>
                    </a:lnTo>
                    <a:lnTo>
                      <a:pt x="0" y="1382156"/>
                    </a:lnTo>
                    <a:lnTo>
                      <a:pt x="0" y="418835"/>
                    </a:lnTo>
                    <a:lnTo>
                      <a:pt x="2011" y="377781"/>
                    </a:lnTo>
                    <a:lnTo>
                      <a:pt x="8047" y="337124"/>
                    </a:lnTo>
                    <a:lnTo>
                      <a:pt x="18030" y="297252"/>
                    </a:lnTo>
                    <a:lnTo>
                      <a:pt x="31881" y="258554"/>
                    </a:lnTo>
                    <a:lnTo>
                      <a:pt x="49451" y="221395"/>
                    </a:lnTo>
                    <a:lnTo>
                      <a:pt x="70586" y="186142"/>
                    </a:lnTo>
                    <a:lnTo>
                      <a:pt x="95067" y="153125"/>
                    </a:lnTo>
                    <a:lnTo>
                      <a:pt x="122674" y="122674"/>
                    </a:lnTo>
                    <a:lnTo>
                      <a:pt x="153125" y="95067"/>
                    </a:lnTo>
                    <a:lnTo>
                      <a:pt x="186142" y="70586"/>
                    </a:lnTo>
                    <a:lnTo>
                      <a:pt x="221395" y="49451"/>
                    </a:lnTo>
                    <a:lnTo>
                      <a:pt x="258554" y="31881"/>
                    </a:lnTo>
                    <a:lnTo>
                      <a:pt x="297252" y="18030"/>
                    </a:lnTo>
                    <a:lnTo>
                      <a:pt x="337124" y="8047"/>
                    </a:lnTo>
                    <a:lnTo>
                      <a:pt x="377781" y="2011"/>
                    </a:lnTo>
                    <a:lnTo>
                      <a:pt x="418835" y="0"/>
                    </a:lnTo>
                    <a:lnTo>
                      <a:pt x="1380182" y="0"/>
                    </a:lnTo>
                    <a:lnTo>
                      <a:pt x="1421236" y="2011"/>
                    </a:lnTo>
                    <a:lnTo>
                      <a:pt x="1461893" y="8047"/>
                    </a:lnTo>
                    <a:lnTo>
                      <a:pt x="1501765" y="18030"/>
                    </a:lnTo>
                    <a:lnTo>
                      <a:pt x="1540464" y="31881"/>
                    </a:lnTo>
                    <a:lnTo>
                      <a:pt x="1577622" y="49451"/>
                    </a:lnTo>
                    <a:lnTo>
                      <a:pt x="1612875" y="70586"/>
                    </a:lnTo>
                    <a:lnTo>
                      <a:pt x="1645892" y="95067"/>
                    </a:lnTo>
                    <a:lnTo>
                      <a:pt x="1676344" y="122674"/>
                    </a:lnTo>
                    <a:lnTo>
                      <a:pt x="1703950" y="153125"/>
                    </a:lnTo>
                    <a:lnTo>
                      <a:pt x="1728431" y="186142"/>
                    </a:lnTo>
                    <a:lnTo>
                      <a:pt x="1749566" y="221395"/>
                    </a:lnTo>
                    <a:lnTo>
                      <a:pt x="1767136" y="258554"/>
                    </a:lnTo>
                    <a:lnTo>
                      <a:pt x="1780987" y="297252"/>
                    </a:lnTo>
                    <a:lnTo>
                      <a:pt x="1790970" y="337124"/>
                    </a:lnTo>
                    <a:lnTo>
                      <a:pt x="1797006" y="377781"/>
                    </a:lnTo>
                    <a:lnTo>
                      <a:pt x="1799018" y="418835"/>
                    </a:lnTo>
                    <a:lnTo>
                      <a:pt x="1799018" y="1382156"/>
                    </a:lnTo>
                    <a:lnTo>
                      <a:pt x="1797006" y="1423210"/>
                    </a:lnTo>
                    <a:lnTo>
                      <a:pt x="1790970" y="1463867"/>
                    </a:lnTo>
                    <a:lnTo>
                      <a:pt x="1780987" y="1503739"/>
                    </a:lnTo>
                    <a:lnTo>
                      <a:pt x="1767136" y="1542438"/>
                    </a:lnTo>
                    <a:lnTo>
                      <a:pt x="1749566" y="1579596"/>
                    </a:lnTo>
                    <a:lnTo>
                      <a:pt x="1728431" y="1614849"/>
                    </a:lnTo>
                    <a:lnTo>
                      <a:pt x="1703950" y="1647866"/>
                    </a:lnTo>
                    <a:lnTo>
                      <a:pt x="1676344" y="1678318"/>
                    </a:lnTo>
                    <a:lnTo>
                      <a:pt x="1645892" y="1705924"/>
                    </a:lnTo>
                    <a:lnTo>
                      <a:pt x="1612875" y="1730405"/>
                    </a:lnTo>
                    <a:lnTo>
                      <a:pt x="1577622" y="1751540"/>
                    </a:lnTo>
                    <a:lnTo>
                      <a:pt x="1540463" y="1769110"/>
                    </a:lnTo>
                    <a:lnTo>
                      <a:pt x="1501765" y="1782961"/>
                    </a:lnTo>
                    <a:lnTo>
                      <a:pt x="1461893" y="1792944"/>
                    </a:lnTo>
                    <a:lnTo>
                      <a:pt x="1421236" y="1798980"/>
                    </a:lnTo>
                    <a:lnTo>
                      <a:pt x="1380182" y="1800992"/>
                    </a:lnTo>
                    <a:close/>
                  </a:path>
                </a:pathLst>
              </a:custGeom>
              <a:solidFill>
                <a:srgbClr val="FFA126"/>
              </a:solidFill>
            </p:spPr>
            <p:txBody>
              <a:bodyPr wrap="square" lIns="0" tIns="0" rIns="0" bIns="0" rtlCol="0"/>
              <a:lstStyle/>
              <a:p/>
            </p:txBody>
          </p:sp>
          <p:sp>
            <p:nvSpPr>
              <p:cNvPr id="15" name="object 15"/>
              <p:cNvSpPr/>
              <p:nvPr/>
            </p:nvSpPr>
            <p:spPr>
              <a:xfrm>
                <a:off x="9820832" y="8692055"/>
                <a:ext cx="802640" cy="765175"/>
              </a:xfrm>
              <a:custGeom>
                <a:avLst/>
                <a:gdLst/>
                <a:ahLst/>
                <a:cxnLst/>
                <a:rect l="l" t="t" r="r" b="b"/>
                <a:pathLst>
                  <a:path w="802640" h="765175">
                    <a:moveTo>
                      <a:pt x="125650" y="764613"/>
                    </a:moveTo>
                    <a:lnTo>
                      <a:pt x="0" y="764613"/>
                    </a:lnTo>
                    <a:lnTo>
                      <a:pt x="0" y="456012"/>
                    </a:lnTo>
                    <a:lnTo>
                      <a:pt x="24292" y="414028"/>
                    </a:lnTo>
                    <a:lnTo>
                      <a:pt x="54494" y="401518"/>
                    </a:lnTo>
                    <a:lnTo>
                      <a:pt x="539191" y="401518"/>
                    </a:lnTo>
                    <a:lnTo>
                      <a:pt x="553056" y="400842"/>
                    </a:lnTo>
                    <a:lnTo>
                      <a:pt x="592754" y="390713"/>
                    </a:lnTo>
                    <a:lnTo>
                      <a:pt x="626649" y="370158"/>
                    </a:lnTo>
                    <a:lnTo>
                      <a:pt x="653483" y="340616"/>
                    </a:lnTo>
                    <a:lnTo>
                      <a:pt x="670826" y="304330"/>
                    </a:lnTo>
                    <a:lnTo>
                      <a:pt x="676905" y="263584"/>
                    </a:lnTo>
                    <a:lnTo>
                      <a:pt x="676229" y="249684"/>
                    </a:lnTo>
                    <a:lnTo>
                      <a:pt x="666099" y="209890"/>
                    </a:lnTo>
                    <a:lnTo>
                      <a:pt x="645554" y="175937"/>
                    </a:lnTo>
                    <a:lnTo>
                      <a:pt x="616051" y="149076"/>
                    </a:lnTo>
                    <a:lnTo>
                      <a:pt x="579837" y="131727"/>
                    </a:lnTo>
                    <a:lnTo>
                      <a:pt x="539191" y="125650"/>
                    </a:lnTo>
                    <a:lnTo>
                      <a:pt x="62825" y="125650"/>
                    </a:lnTo>
                    <a:lnTo>
                      <a:pt x="62825" y="0"/>
                    </a:lnTo>
                    <a:lnTo>
                      <a:pt x="539191" y="0"/>
                    </a:lnTo>
                    <a:lnTo>
                      <a:pt x="565683" y="1296"/>
                    </a:lnTo>
                    <a:lnTo>
                      <a:pt x="616961" y="11671"/>
                    </a:lnTo>
                    <a:lnTo>
                      <a:pt x="664706" y="31785"/>
                    </a:lnTo>
                    <a:lnTo>
                      <a:pt x="706554" y="60024"/>
                    </a:lnTo>
                    <a:lnTo>
                      <a:pt x="742622" y="96130"/>
                    </a:lnTo>
                    <a:lnTo>
                      <a:pt x="770822" y="138012"/>
                    </a:lnTo>
                    <a:lnTo>
                      <a:pt x="790905" y="185785"/>
                    </a:lnTo>
                    <a:lnTo>
                      <a:pt x="801261" y="237082"/>
                    </a:lnTo>
                    <a:lnTo>
                      <a:pt x="802555" y="263584"/>
                    </a:lnTo>
                    <a:lnTo>
                      <a:pt x="801261" y="290085"/>
                    </a:lnTo>
                    <a:lnTo>
                      <a:pt x="790905" y="341383"/>
                    </a:lnTo>
                    <a:lnTo>
                      <a:pt x="770822" y="389156"/>
                    </a:lnTo>
                    <a:lnTo>
                      <a:pt x="742622" y="431037"/>
                    </a:lnTo>
                    <a:lnTo>
                      <a:pt x="709629" y="464343"/>
                    </a:lnTo>
                    <a:lnTo>
                      <a:pt x="62825" y="464343"/>
                    </a:lnTo>
                    <a:lnTo>
                      <a:pt x="62825" y="527168"/>
                    </a:lnTo>
                    <a:lnTo>
                      <a:pt x="125650" y="527168"/>
                    </a:lnTo>
                    <a:lnTo>
                      <a:pt x="125650" y="764613"/>
                    </a:lnTo>
                    <a:close/>
                  </a:path>
                  <a:path w="802640" h="765175">
                    <a:moveTo>
                      <a:pt x="125650" y="527168"/>
                    </a:moveTo>
                    <a:lnTo>
                      <a:pt x="62825" y="527168"/>
                    </a:lnTo>
                    <a:lnTo>
                      <a:pt x="62825" y="464343"/>
                    </a:lnTo>
                    <a:lnTo>
                      <a:pt x="125650" y="464343"/>
                    </a:lnTo>
                    <a:lnTo>
                      <a:pt x="125650" y="527168"/>
                    </a:lnTo>
                    <a:close/>
                  </a:path>
                  <a:path w="802640" h="765175">
                    <a:moveTo>
                      <a:pt x="539191" y="527168"/>
                    </a:moveTo>
                    <a:lnTo>
                      <a:pt x="125650" y="527168"/>
                    </a:lnTo>
                    <a:lnTo>
                      <a:pt x="125650" y="464343"/>
                    </a:lnTo>
                    <a:lnTo>
                      <a:pt x="709629" y="464343"/>
                    </a:lnTo>
                    <a:lnTo>
                      <a:pt x="706554" y="467144"/>
                    </a:lnTo>
                    <a:lnTo>
                      <a:pt x="664706" y="495382"/>
                    </a:lnTo>
                    <a:lnTo>
                      <a:pt x="616961" y="515497"/>
                    </a:lnTo>
                    <a:lnTo>
                      <a:pt x="565683" y="525871"/>
                    </a:lnTo>
                    <a:lnTo>
                      <a:pt x="539191" y="527168"/>
                    </a:lnTo>
                    <a:close/>
                  </a:path>
                </a:pathLst>
              </a:custGeom>
              <a:solidFill>
                <a:srgbClr val="FFFFFF"/>
              </a:solidFill>
            </p:spPr>
            <p:txBody>
              <a:bodyPr wrap="square" lIns="0" tIns="0" rIns="0" bIns="0" rtlCol="0"/>
              <a:lstStyle/>
              <a:p/>
            </p:txBody>
          </p:sp>
          <p:pic>
            <p:nvPicPr>
              <p:cNvPr id="16" name="object 16"/>
              <p:cNvPicPr/>
              <p:nvPr/>
            </p:nvPicPr>
            <p:blipFill>
              <a:blip r:embed="rId5" cstate="print"/>
              <a:stretch>
                <a:fillRect/>
              </a:stretch>
            </p:blipFill>
            <p:spPr>
              <a:xfrm>
                <a:off x="6408181" y="7769397"/>
                <a:ext cx="2952789" cy="2931847"/>
              </a:xfrm>
              <a:prstGeom prst="rect">
                <a:avLst/>
              </a:prstGeom>
            </p:spPr>
          </p:pic>
          <p:sp>
            <p:nvSpPr>
              <p:cNvPr id="17" name="object 17"/>
              <p:cNvSpPr/>
              <p:nvPr/>
            </p:nvSpPr>
            <p:spPr>
              <a:xfrm>
                <a:off x="6983007" y="8209174"/>
                <a:ext cx="1807845" cy="1801495"/>
              </a:xfrm>
              <a:custGeom>
                <a:avLst/>
                <a:gdLst/>
                <a:ahLst/>
                <a:cxnLst/>
                <a:rect l="l" t="t" r="r" b="b"/>
                <a:pathLst>
                  <a:path w="1807845" h="1801495">
                    <a:moveTo>
                      <a:pt x="1389001" y="1800992"/>
                    </a:moveTo>
                    <a:lnTo>
                      <a:pt x="418835" y="1800992"/>
                    </a:lnTo>
                    <a:lnTo>
                      <a:pt x="398259" y="1800489"/>
                    </a:lnTo>
                    <a:lnTo>
                      <a:pt x="357403" y="1796465"/>
                    </a:lnTo>
                    <a:lnTo>
                      <a:pt x="317041" y="1788436"/>
                    </a:lnTo>
                    <a:lnTo>
                      <a:pt x="277756" y="1776519"/>
                    </a:lnTo>
                    <a:lnTo>
                      <a:pt x="239736" y="1760771"/>
                    </a:lnTo>
                    <a:lnTo>
                      <a:pt x="203530" y="1741419"/>
                    </a:lnTo>
                    <a:lnTo>
                      <a:pt x="169313" y="1718555"/>
                    </a:lnTo>
                    <a:lnTo>
                      <a:pt x="137579" y="1692512"/>
                    </a:lnTo>
                    <a:lnTo>
                      <a:pt x="108480" y="1663412"/>
                    </a:lnTo>
                    <a:lnTo>
                      <a:pt x="82436" y="1631678"/>
                    </a:lnTo>
                    <a:lnTo>
                      <a:pt x="59573" y="1597461"/>
                    </a:lnTo>
                    <a:lnTo>
                      <a:pt x="40220" y="1561255"/>
                    </a:lnTo>
                    <a:lnTo>
                      <a:pt x="24472" y="1523235"/>
                    </a:lnTo>
                    <a:lnTo>
                      <a:pt x="12555" y="1483950"/>
                    </a:lnTo>
                    <a:lnTo>
                      <a:pt x="4526" y="1443588"/>
                    </a:lnTo>
                    <a:lnTo>
                      <a:pt x="502" y="1402733"/>
                    </a:lnTo>
                    <a:lnTo>
                      <a:pt x="0" y="1382156"/>
                    </a:lnTo>
                    <a:lnTo>
                      <a:pt x="0" y="418835"/>
                    </a:lnTo>
                    <a:lnTo>
                      <a:pt x="2011" y="377781"/>
                    </a:lnTo>
                    <a:lnTo>
                      <a:pt x="8047" y="337124"/>
                    </a:lnTo>
                    <a:lnTo>
                      <a:pt x="18030" y="297252"/>
                    </a:lnTo>
                    <a:lnTo>
                      <a:pt x="31881" y="258554"/>
                    </a:lnTo>
                    <a:lnTo>
                      <a:pt x="49451" y="221395"/>
                    </a:lnTo>
                    <a:lnTo>
                      <a:pt x="70586" y="186142"/>
                    </a:lnTo>
                    <a:lnTo>
                      <a:pt x="95067" y="153125"/>
                    </a:lnTo>
                    <a:lnTo>
                      <a:pt x="122674" y="122674"/>
                    </a:lnTo>
                    <a:lnTo>
                      <a:pt x="153125" y="95067"/>
                    </a:lnTo>
                    <a:lnTo>
                      <a:pt x="186142" y="70586"/>
                    </a:lnTo>
                    <a:lnTo>
                      <a:pt x="221395" y="49451"/>
                    </a:lnTo>
                    <a:lnTo>
                      <a:pt x="258554" y="31881"/>
                    </a:lnTo>
                    <a:lnTo>
                      <a:pt x="297252" y="18030"/>
                    </a:lnTo>
                    <a:lnTo>
                      <a:pt x="337124" y="8047"/>
                    </a:lnTo>
                    <a:lnTo>
                      <a:pt x="377781" y="2011"/>
                    </a:lnTo>
                    <a:lnTo>
                      <a:pt x="418835" y="0"/>
                    </a:lnTo>
                    <a:lnTo>
                      <a:pt x="1389001" y="0"/>
                    </a:lnTo>
                    <a:lnTo>
                      <a:pt x="1430055" y="2011"/>
                    </a:lnTo>
                    <a:lnTo>
                      <a:pt x="1470712" y="8047"/>
                    </a:lnTo>
                    <a:lnTo>
                      <a:pt x="1510584" y="18030"/>
                    </a:lnTo>
                    <a:lnTo>
                      <a:pt x="1549282" y="31881"/>
                    </a:lnTo>
                    <a:lnTo>
                      <a:pt x="1586441" y="49451"/>
                    </a:lnTo>
                    <a:lnTo>
                      <a:pt x="1621693" y="70586"/>
                    </a:lnTo>
                    <a:lnTo>
                      <a:pt x="1654710" y="95067"/>
                    </a:lnTo>
                    <a:lnTo>
                      <a:pt x="1685162" y="122674"/>
                    </a:lnTo>
                    <a:lnTo>
                      <a:pt x="1712769" y="153125"/>
                    </a:lnTo>
                    <a:lnTo>
                      <a:pt x="1737250" y="186142"/>
                    </a:lnTo>
                    <a:lnTo>
                      <a:pt x="1758385" y="221395"/>
                    </a:lnTo>
                    <a:lnTo>
                      <a:pt x="1775954" y="258554"/>
                    </a:lnTo>
                    <a:lnTo>
                      <a:pt x="1789806" y="297252"/>
                    </a:lnTo>
                    <a:lnTo>
                      <a:pt x="1799788" y="337124"/>
                    </a:lnTo>
                    <a:lnTo>
                      <a:pt x="1805824" y="377781"/>
                    </a:lnTo>
                    <a:lnTo>
                      <a:pt x="1807836" y="418835"/>
                    </a:lnTo>
                    <a:lnTo>
                      <a:pt x="1807836" y="1382156"/>
                    </a:lnTo>
                    <a:lnTo>
                      <a:pt x="1805824" y="1423210"/>
                    </a:lnTo>
                    <a:lnTo>
                      <a:pt x="1799788" y="1463867"/>
                    </a:lnTo>
                    <a:lnTo>
                      <a:pt x="1789806" y="1503739"/>
                    </a:lnTo>
                    <a:lnTo>
                      <a:pt x="1775954" y="1542438"/>
                    </a:lnTo>
                    <a:lnTo>
                      <a:pt x="1758385" y="1579596"/>
                    </a:lnTo>
                    <a:lnTo>
                      <a:pt x="1737250" y="1614849"/>
                    </a:lnTo>
                    <a:lnTo>
                      <a:pt x="1712769" y="1647866"/>
                    </a:lnTo>
                    <a:lnTo>
                      <a:pt x="1685162" y="1678318"/>
                    </a:lnTo>
                    <a:lnTo>
                      <a:pt x="1654710" y="1705924"/>
                    </a:lnTo>
                    <a:lnTo>
                      <a:pt x="1621693" y="1730405"/>
                    </a:lnTo>
                    <a:lnTo>
                      <a:pt x="1586441" y="1751540"/>
                    </a:lnTo>
                    <a:lnTo>
                      <a:pt x="1549282" y="1769110"/>
                    </a:lnTo>
                    <a:lnTo>
                      <a:pt x="1510584" y="1782961"/>
                    </a:lnTo>
                    <a:lnTo>
                      <a:pt x="1470712" y="1792944"/>
                    </a:lnTo>
                    <a:lnTo>
                      <a:pt x="1430055" y="1798980"/>
                    </a:lnTo>
                    <a:lnTo>
                      <a:pt x="1389001" y="1800992"/>
                    </a:lnTo>
                    <a:close/>
                  </a:path>
                </a:pathLst>
              </a:custGeom>
              <a:solidFill>
                <a:srgbClr val="159A53"/>
              </a:solidFill>
            </p:spPr>
            <p:txBody>
              <a:bodyPr wrap="square" lIns="0" tIns="0" rIns="0" bIns="0" rtlCol="0"/>
              <a:lstStyle/>
              <a:p/>
            </p:txBody>
          </p:sp>
          <p:sp>
            <p:nvSpPr>
              <p:cNvPr id="18" name="object 18"/>
              <p:cNvSpPr/>
              <p:nvPr/>
            </p:nvSpPr>
            <p:spPr>
              <a:xfrm>
                <a:off x="7466939" y="8667235"/>
                <a:ext cx="857885" cy="867410"/>
              </a:xfrm>
              <a:custGeom>
                <a:avLst/>
                <a:gdLst/>
                <a:ahLst/>
                <a:cxnLst/>
                <a:rect l="l" t="t" r="r" b="b"/>
                <a:pathLst>
                  <a:path w="857884" h="867409">
                    <a:moveTo>
                      <a:pt x="857605" y="83756"/>
                    </a:moveTo>
                    <a:lnTo>
                      <a:pt x="847483" y="43827"/>
                    </a:lnTo>
                    <a:lnTo>
                      <a:pt x="820635" y="14262"/>
                    </a:lnTo>
                    <a:lnTo>
                      <a:pt x="782243" y="406"/>
                    </a:lnTo>
                    <a:lnTo>
                      <a:pt x="773836" y="0"/>
                    </a:lnTo>
                    <a:lnTo>
                      <a:pt x="731951" y="0"/>
                    </a:lnTo>
                    <a:lnTo>
                      <a:pt x="731951" y="125641"/>
                    </a:lnTo>
                    <a:lnTo>
                      <a:pt x="731951" y="264845"/>
                    </a:lnTo>
                    <a:lnTo>
                      <a:pt x="731951" y="390499"/>
                    </a:lnTo>
                    <a:lnTo>
                      <a:pt x="731951" y="494385"/>
                    </a:lnTo>
                    <a:lnTo>
                      <a:pt x="731951" y="620039"/>
                    </a:lnTo>
                    <a:lnTo>
                      <a:pt x="731951" y="741578"/>
                    </a:lnTo>
                    <a:lnTo>
                      <a:pt x="490931" y="741578"/>
                    </a:lnTo>
                    <a:lnTo>
                      <a:pt x="490931" y="620039"/>
                    </a:lnTo>
                    <a:lnTo>
                      <a:pt x="731951" y="620039"/>
                    </a:lnTo>
                    <a:lnTo>
                      <a:pt x="731951" y="494385"/>
                    </a:lnTo>
                    <a:lnTo>
                      <a:pt x="490931" y="494385"/>
                    </a:lnTo>
                    <a:lnTo>
                      <a:pt x="490931" y="390499"/>
                    </a:lnTo>
                    <a:lnTo>
                      <a:pt x="731951" y="390499"/>
                    </a:lnTo>
                    <a:lnTo>
                      <a:pt x="731951" y="264845"/>
                    </a:lnTo>
                    <a:lnTo>
                      <a:pt x="490931" y="264845"/>
                    </a:lnTo>
                    <a:lnTo>
                      <a:pt x="490931" y="125641"/>
                    </a:lnTo>
                    <a:lnTo>
                      <a:pt x="731951" y="125641"/>
                    </a:lnTo>
                    <a:lnTo>
                      <a:pt x="731951" y="0"/>
                    </a:lnTo>
                    <a:lnTo>
                      <a:pt x="365277" y="0"/>
                    </a:lnTo>
                    <a:lnTo>
                      <a:pt x="365277" y="125641"/>
                    </a:lnTo>
                    <a:lnTo>
                      <a:pt x="365277" y="264845"/>
                    </a:lnTo>
                    <a:lnTo>
                      <a:pt x="365277" y="390499"/>
                    </a:lnTo>
                    <a:lnTo>
                      <a:pt x="365277" y="494385"/>
                    </a:lnTo>
                    <a:lnTo>
                      <a:pt x="365277" y="620039"/>
                    </a:lnTo>
                    <a:lnTo>
                      <a:pt x="365277" y="741578"/>
                    </a:lnTo>
                    <a:lnTo>
                      <a:pt x="125653" y="741578"/>
                    </a:lnTo>
                    <a:lnTo>
                      <a:pt x="125653" y="620039"/>
                    </a:lnTo>
                    <a:lnTo>
                      <a:pt x="365277" y="620039"/>
                    </a:lnTo>
                    <a:lnTo>
                      <a:pt x="365277" y="494385"/>
                    </a:lnTo>
                    <a:lnTo>
                      <a:pt x="125653" y="494385"/>
                    </a:lnTo>
                    <a:lnTo>
                      <a:pt x="125653" y="390499"/>
                    </a:lnTo>
                    <a:lnTo>
                      <a:pt x="365277" y="390499"/>
                    </a:lnTo>
                    <a:lnTo>
                      <a:pt x="365277" y="264845"/>
                    </a:lnTo>
                    <a:lnTo>
                      <a:pt x="125653" y="264845"/>
                    </a:lnTo>
                    <a:lnTo>
                      <a:pt x="125653" y="125641"/>
                    </a:lnTo>
                    <a:lnTo>
                      <a:pt x="365277" y="125641"/>
                    </a:lnTo>
                    <a:lnTo>
                      <a:pt x="365277" y="0"/>
                    </a:lnTo>
                    <a:lnTo>
                      <a:pt x="83769" y="0"/>
                    </a:lnTo>
                    <a:lnTo>
                      <a:pt x="75349" y="406"/>
                    </a:lnTo>
                    <a:lnTo>
                      <a:pt x="36969" y="14262"/>
                    </a:lnTo>
                    <a:lnTo>
                      <a:pt x="10109" y="43827"/>
                    </a:lnTo>
                    <a:lnTo>
                      <a:pt x="0" y="83756"/>
                    </a:lnTo>
                    <a:lnTo>
                      <a:pt x="0" y="264845"/>
                    </a:lnTo>
                    <a:lnTo>
                      <a:pt x="0" y="620039"/>
                    </a:lnTo>
                    <a:lnTo>
                      <a:pt x="0" y="783463"/>
                    </a:lnTo>
                    <a:lnTo>
                      <a:pt x="406" y="791870"/>
                    </a:lnTo>
                    <a:lnTo>
                      <a:pt x="14274" y="830262"/>
                    </a:lnTo>
                    <a:lnTo>
                      <a:pt x="43840" y="857110"/>
                    </a:lnTo>
                    <a:lnTo>
                      <a:pt x="83769" y="867232"/>
                    </a:lnTo>
                    <a:lnTo>
                      <a:pt x="773836" y="867232"/>
                    </a:lnTo>
                    <a:lnTo>
                      <a:pt x="813765" y="857110"/>
                    </a:lnTo>
                    <a:lnTo>
                      <a:pt x="843330" y="830262"/>
                    </a:lnTo>
                    <a:lnTo>
                      <a:pt x="857186" y="791883"/>
                    </a:lnTo>
                    <a:lnTo>
                      <a:pt x="857605" y="783463"/>
                    </a:lnTo>
                    <a:lnTo>
                      <a:pt x="857605" y="741578"/>
                    </a:lnTo>
                    <a:lnTo>
                      <a:pt x="857605" y="620039"/>
                    </a:lnTo>
                    <a:lnTo>
                      <a:pt x="857605" y="125641"/>
                    </a:lnTo>
                    <a:lnTo>
                      <a:pt x="857605" y="83756"/>
                    </a:lnTo>
                    <a:close/>
                  </a:path>
                </a:pathLst>
              </a:custGeom>
              <a:solidFill>
                <a:srgbClr val="FFFFFF"/>
              </a:solidFill>
            </p:spPr>
            <p:txBody>
              <a:bodyPr wrap="square" lIns="0" tIns="0" rIns="0" bIns="0" rtlCol="0"/>
              <a:lstStyle/>
              <a:p/>
            </p:txBody>
          </p:sp>
          <p:pic>
            <p:nvPicPr>
              <p:cNvPr id="19" name="object 19"/>
              <p:cNvPicPr/>
              <p:nvPr/>
            </p:nvPicPr>
            <p:blipFill>
              <a:blip r:embed="rId6" cstate="print"/>
              <a:stretch>
                <a:fillRect/>
              </a:stretch>
            </p:blipFill>
            <p:spPr>
              <a:xfrm>
                <a:off x="4146470" y="7769397"/>
                <a:ext cx="2942318" cy="2931847"/>
              </a:xfrm>
              <a:prstGeom prst="rect">
                <a:avLst/>
              </a:prstGeom>
            </p:spPr>
          </p:pic>
          <p:sp>
            <p:nvSpPr>
              <p:cNvPr id="20" name="object 20"/>
              <p:cNvSpPr/>
              <p:nvPr/>
            </p:nvSpPr>
            <p:spPr>
              <a:xfrm>
                <a:off x="4716597" y="8209174"/>
                <a:ext cx="1799589" cy="1801495"/>
              </a:xfrm>
              <a:custGeom>
                <a:avLst/>
                <a:gdLst/>
                <a:ahLst/>
                <a:cxnLst/>
                <a:rect l="l" t="t" r="r" b="b"/>
                <a:pathLst>
                  <a:path w="1799590" h="1801495">
                    <a:moveTo>
                      <a:pt x="1380182" y="1800992"/>
                    </a:moveTo>
                    <a:lnTo>
                      <a:pt x="418835" y="1800992"/>
                    </a:lnTo>
                    <a:lnTo>
                      <a:pt x="398259" y="1800489"/>
                    </a:lnTo>
                    <a:lnTo>
                      <a:pt x="357403" y="1796465"/>
                    </a:lnTo>
                    <a:lnTo>
                      <a:pt x="317041" y="1788436"/>
                    </a:lnTo>
                    <a:lnTo>
                      <a:pt x="277756" y="1776519"/>
                    </a:lnTo>
                    <a:lnTo>
                      <a:pt x="239736" y="1760771"/>
                    </a:lnTo>
                    <a:lnTo>
                      <a:pt x="203530" y="1741419"/>
                    </a:lnTo>
                    <a:lnTo>
                      <a:pt x="169313" y="1718555"/>
                    </a:lnTo>
                    <a:lnTo>
                      <a:pt x="137579" y="1692512"/>
                    </a:lnTo>
                    <a:lnTo>
                      <a:pt x="108480" y="1663412"/>
                    </a:lnTo>
                    <a:lnTo>
                      <a:pt x="82436" y="1631678"/>
                    </a:lnTo>
                    <a:lnTo>
                      <a:pt x="59573" y="1597461"/>
                    </a:lnTo>
                    <a:lnTo>
                      <a:pt x="40220" y="1561255"/>
                    </a:lnTo>
                    <a:lnTo>
                      <a:pt x="24472" y="1523235"/>
                    </a:lnTo>
                    <a:lnTo>
                      <a:pt x="12555" y="1483950"/>
                    </a:lnTo>
                    <a:lnTo>
                      <a:pt x="4526" y="1443588"/>
                    </a:lnTo>
                    <a:lnTo>
                      <a:pt x="502" y="1402733"/>
                    </a:lnTo>
                    <a:lnTo>
                      <a:pt x="0" y="1382156"/>
                    </a:lnTo>
                    <a:lnTo>
                      <a:pt x="0" y="418835"/>
                    </a:lnTo>
                    <a:lnTo>
                      <a:pt x="2011" y="377781"/>
                    </a:lnTo>
                    <a:lnTo>
                      <a:pt x="8047" y="337124"/>
                    </a:lnTo>
                    <a:lnTo>
                      <a:pt x="18030" y="297252"/>
                    </a:lnTo>
                    <a:lnTo>
                      <a:pt x="31881" y="258554"/>
                    </a:lnTo>
                    <a:lnTo>
                      <a:pt x="49451" y="221395"/>
                    </a:lnTo>
                    <a:lnTo>
                      <a:pt x="70586" y="186142"/>
                    </a:lnTo>
                    <a:lnTo>
                      <a:pt x="95067" y="153125"/>
                    </a:lnTo>
                    <a:lnTo>
                      <a:pt x="122674" y="122674"/>
                    </a:lnTo>
                    <a:lnTo>
                      <a:pt x="153125" y="95067"/>
                    </a:lnTo>
                    <a:lnTo>
                      <a:pt x="186142" y="70586"/>
                    </a:lnTo>
                    <a:lnTo>
                      <a:pt x="221395" y="49451"/>
                    </a:lnTo>
                    <a:lnTo>
                      <a:pt x="258554" y="31881"/>
                    </a:lnTo>
                    <a:lnTo>
                      <a:pt x="297252" y="18030"/>
                    </a:lnTo>
                    <a:lnTo>
                      <a:pt x="337124" y="8047"/>
                    </a:lnTo>
                    <a:lnTo>
                      <a:pt x="377781" y="2011"/>
                    </a:lnTo>
                    <a:lnTo>
                      <a:pt x="418835" y="0"/>
                    </a:lnTo>
                    <a:lnTo>
                      <a:pt x="1380182" y="0"/>
                    </a:lnTo>
                    <a:lnTo>
                      <a:pt x="1421236" y="2011"/>
                    </a:lnTo>
                    <a:lnTo>
                      <a:pt x="1461893" y="8047"/>
                    </a:lnTo>
                    <a:lnTo>
                      <a:pt x="1501765" y="18030"/>
                    </a:lnTo>
                    <a:lnTo>
                      <a:pt x="1540464" y="31881"/>
                    </a:lnTo>
                    <a:lnTo>
                      <a:pt x="1577622" y="49451"/>
                    </a:lnTo>
                    <a:lnTo>
                      <a:pt x="1612875" y="70586"/>
                    </a:lnTo>
                    <a:lnTo>
                      <a:pt x="1645892" y="95067"/>
                    </a:lnTo>
                    <a:lnTo>
                      <a:pt x="1676344" y="122674"/>
                    </a:lnTo>
                    <a:lnTo>
                      <a:pt x="1703950" y="153125"/>
                    </a:lnTo>
                    <a:lnTo>
                      <a:pt x="1728431" y="186142"/>
                    </a:lnTo>
                    <a:lnTo>
                      <a:pt x="1749566" y="221395"/>
                    </a:lnTo>
                    <a:lnTo>
                      <a:pt x="1767136" y="258554"/>
                    </a:lnTo>
                    <a:lnTo>
                      <a:pt x="1780987" y="297252"/>
                    </a:lnTo>
                    <a:lnTo>
                      <a:pt x="1790970" y="337124"/>
                    </a:lnTo>
                    <a:lnTo>
                      <a:pt x="1797006" y="377781"/>
                    </a:lnTo>
                    <a:lnTo>
                      <a:pt x="1799018" y="418835"/>
                    </a:lnTo>
                    <a:lnTo>
                      <a:pt x="1799018" y="1382156"/>
                    </a:lnTo>
                    <a:lnTo>
                      <a:pt x="1797006" y="1423210"/>
                    </a:lnTo>
                    <a:lnTo>
                      <a:pt x="1790970" y="1463867"/>
                    </a:lnTo>
                    <a:lnTo>
                      <a:pt x="1780987" y="1503739"/>
                    </a:lnTo>
                    <a:lnTo>
                      <a:pt x="1767136" y="1542438"/>
                    </a:lnTo>
                    <a:lnTo>
                      <a:pt x="1749566" y="1579596"/>
                    </a:lnTo>
                    <a:lnTo>
                      <a:pt x="1728431" y="1614849"/>
                    </a:lnTo>
                    <a:lnTo>
                      <a:pt x="1703950" y="1647866"/>
                    </a:lnTo>
                    <a:lnTo>
                      <a:pt x="1676344" y="1678318"/>
                    </a:lnTo>
                    <a:lnTo>
                      <a:pt x="1645892" y="1705924"/>
                    </a:lnTo>
                    <a:lnTo>
                      <a:pt x="1612875" y="1730405"/>
                    </a:lnTo>
                    <a:lnTo>
                      <a:pt x="1577622" y="1751540"/>
                    </a:lnTo>
                    <a:lnTo>
                      <a:pt x="1540463" y="1769110"/>
                    </a:lnTo>
                    <a:lnTo>
                      <a:pt x="1501765" y="1782961"/>
                    </a:lnTo>
                    <a:lnTo>
                      <a:pt x="1461893" y="1792944"/>
                    </a:lnTo>
                    <a:lnTo>
                      <a:pt x="1421236" y="1798980"/>
                    </a:lnTo>
                    <a:lnTo>
                      <a:pt x="1380182" y="1800992"/>
                    </a:lnTo>
                    <a:close/>
                  </a:path>
                </a:pathLst>
              </a:custGeom>
              <a:solidFill>
                <a:srgbClr val="ED2E2E"/>
              </a:solidFill>
            </p:spPr>
            <p:txBody>
              <a:bodyPr wrap="square" lIns="0" tIns="0" rIns="0" bIns="0" rtlCol="0"/>
              <a:lstStyle/>
              <a:p/>
            </p:txBody>
          </p:sp>
          <p:sp>
            <p:nvSpPr>
              <p:cNvPr id="21" name="object 21"/>
              <p:cNvSpPr/>
              <p:nvPr/>
            </p:nvSpPr>
            <p:spPr>
              <a:xfrm>
                <a:off x="5157520" y="9259754"/>
                <a:ext cx="1173480" cy="476884"/>
              </a:xfrm>
              <a:custGeom>
                <a:avLst/>
                <a:gdLst/>
                <a:ahLst/>
                <a:cxnLst/>
                <a:rect l="l" t="t" r="r" b="b"/>
                <a:pathLst>
                  <a:path w="1173479" h="476884">
                    <a:moveTo>
                      <a:pt x="1172895" y="401701"/>
                    </a:moveTo>
                    <a:lnTo>
                      <a:pt x="1160259" y="359994"/>
                    </a:lnTo>
                    <a:lnTo>
                      <a:pt x="1126566" y="332371"/>
                    </a:lnTo>
                    <a:lnTo>
                      <a:pt x="1097851" y="326656"/>
                    </a:lnTo>
                    <a:lnTo>
                      <a:pt x="75044" y="326656"/>
                    </a:lnTo>
                    <a:lnTo>
                      <a:pt x="33350" y="339293"/>
                    </a:lnTo>
                    <a:lnTo>
                      <a:pt x="5715" y="372986"/>
                    </a:lnTo>
                    <a:lnTo>
                      <a:pt x="0" y="401701"/>
                    </a:lnTo>
                    <a:lnTo>
                      <a:pt x="368" y="409092"/>
                    </a:lnTo>
                    <a:lnTo>
                      <a:pt x="17005" y="449275"/>
                    </a:lnTo>
                    <a:lnTo>
                      <a:pt x="53301" y="473519"/>
                    </a:lnTo>
                    <a:lnTo>
                      <a:pt x="75044" y="476732"/>
                    </a:lnTo>
                    <a:lnTo>
                      <a:pt x="1097851" y="476732"/>
                    </a:lnTo>
                    <a:lnTo>
                      <a:pt x="1139558" y="464108"/>
                    </a:lnTo>
                    <a:lnTo>
                      <a:pt x="1167180" y="430415"/>
                    </a:lnTo>
                    <a:lnTo>
                      <a:pt x="1172895" y="401701"/>
                    </a:lnTo>
                    <a:close/>
                  </a:path>
                  <a:path w="1173479" h="476884">
                    <a:moveTo>
                      <a:pt x="1172895" y="75044"/>
                    </a:moveTo>
                    <a:lnTo>
                      <a:pt x="1160259" y="33350"/>
                    </a:lnTo>
                    <a:lnTo>
                      <a:pt x="1126566" y="5715"/>
                    </a:lnTo>
                    <a:lnTo>
                      <a:pt x="1097851" y="0"/>
                    </a:lnTo>
                    <a:lnTo>
                      <a:pt x="75044" y="0"/>
                    </a:lnTo>
                    <a:lnTo>
                      <a:pt x="33350" y="12636"/>
                    </a:lnTo>
                    <a:lnTo>
                      <a:pt x="5715" y="46329"/>
                    </a:lnTo>
                    <a:lnTo>
                      <a:pt x="0" y="75044"/>
                    </a:lnTo>
                    <a:lnTo>
                      <a:pt x="368" y="82435"/>
                    </a:lnTo>
                    <a:lnTo>
                      <a:pt x="17005" y="122631"/>
                    </a:lnTo>
                    <a:lnTo>
                      <a:pt x="53301" y="146875"/>
                    </a:lnTo>
                    <a:lnTo>
                      <a:pt x="75044" y="150088"/>
                    </a:lnTo>
                    <a:lnTo>
                      <a:pt x="1097851" y="150088"/>
                    </a:lnTo>
                    <a:lnTo>
                      <a:pt x="1139558" y="137452"/>
                    </a:lnTo>
                    <a:lnTo>
                      <a:pt x="1167180" y="103759"/>
                    </a:lnTo>
                    <a:lnTo>
                      <a:pt x="1172895" y="75044"/>
                    </a:lnTo>
                    <a:close/>
                  </a:path>
                </a:pathLst>
              </a:custGeom>
              <a:solidFill>
                <a:srgbClr val="FFFFFF">
                  <a:alpha val="19999"/>
                </a:srgbClr>
              </a:solidFill>
            </p:spPr>
            <p:txBody>
              <a:bodyPr wrap="square" lIns="0" tIns="0" rIns="0" bIns="0" rtlCol="0"/>
              <a:lstStyle/>
              <a:p/>
            </p:txBody>
          </p:sp>
          <p:sp>
            <p:nvSpPr>
              <p:cNvPr id="22" name="object 22"/>
              <p:cNvSpPr/>
              <p:nvPr/>
            </p:nvSpPr>
            <p:spPr>
              <a:xfrm>
                <a:off x="4716597" y="9180294"/>
                <a:ext cx="1155700" cy="539115"/>
              </a:xfrm>
              <a:custGeom>
                <a:avLst/>
                <a:gdLst/>
                <a:ahLst/>
                <a:cxnLst/>
                <a:rect l="l" t="t" r="r" b="b"/>
                <a:pathLst>
                  <a:path w="1155700" h="539115">
                    <a:moveTo>
                      <a:pt x="1050543" y="538532"/>
                    </a:moveTo>
                    <a:lnTo>
                      <a:pt x="0" y="538532"/>
                    </a:lnTo>
                    <a:lnTo>
                      <a:pt x="0" y="0"/>
                    </a:lnTo>
                    <a:lnTo>
                      <a:pt x="1050543" y="0"/>
                    </a:lnTo>
                    <a:lnTo>
                      <a:pt x="1091300" y="8228"/>
                    </a:lnTo>
                    <a:lnTo>
                      <a:pt x="1124583" y="30668"/>
                    </a:lnTo>
                    <a:lnTo>
                      <a:pt x="1147023" y="63951"/>
                    </a:lnTo>
                    <a:lnTo>
                      <a:pt x="1155252" y="104708"/>
                    </a:lnTo>
                    <a:lnTo>
                      <a:pt x="1155252" y="433823"/>
                    </a:lnTo>
                    <a:lnTo>
                      <a:pt x="1147023" y="474580"/>
                    </a:lnTo>
                    <a:lnTo>
                      <a:pt x="1124583" y="507863"/>
                    </a:lnTo>
                    <a:lnTo>
                      <a:pt x="1091300" y="530303"/>
                    </a:lnTo>
                    <a:lnTo>
                      <a:pt x="1050543" y="538532"/>
                    </a:lnTo>
                    <a:close/>
                  </a:path>
                </a:pathLst>
              </a:custGeom>
              <a:solidFill>
                <a:srgbClr val="FFFFFF"/>
              </a:solidFill>
            </p:spPr>
            <p:txBody>
              <a:bodyPr wrap="square" lIns="0" tIns="0" rIns="0" bIns="0" rtlCol="0"/>
              <a:lstStyle/>
              <a:p/>
            </p:txBody>
          </p:sp>
          <p:sp>
            <p:nvSpPr>
              <p:cNvPr id="23" name="object 23"/>
              <p:cNvSpPr/>
              <p:nvPr/>
            </p:nvSpPr>
            <p:spPr>
              <a:xfrm>
                <a:off x="4852313" y="9295326"/>
                <a:ext cx="902335" cy="359410"/>
              </a:xfrm>
              <a:custGeom>
                <a:avLst/>
                <a:gdLst/>
                <a:ahLst/>
                <a:cxnLst/>
                <a:rect l="l" t="t" r="r" b="b"/>
                <a:pathLst>
                  <a:path w="902335" h="359409">
                    <a:moveTo>
                      <a:pt x="86217" y="358837"/>
                    </a:moveTo>
                    <a:lnTo>
                      <a:pt x="0" y="358837"/>
                    </a:lnTo>
                    <a:lnTo>
                      <a:pt x="0" y="0"/>
                    </a:lnTo>
                    <a:lnTo>
                      <a:pt x="126195" y="0"/>
                    </a:lnTo>
                    <a:lnTo>
                      <a:pt x="171270" y="3664"/>
                    </a:lnTo>
                    <a:lnTo>
                      <a:pt x="210636" y="15675"/>
                    </a:lnTo>
                    <a:lnTo>
                      <a:pt x="241816" y="37557"/>
                    </a:lnTo>
                    <a:lnTo>
                      <a:pt x="260832" y="68395"/>
                    </a:lnTo>
                    <a:lnTo>
                      <a:pt x="86217" y="68395"/>
                    </a:lnTo>
                    <a:lnTo>
                      <a:pt x="86217" y="171952"/>
                    </a:lnTo>
                    <a:lnTo>
                      <a:pt x="256730" y="171952"/>
                    </a:lnTo>
                    <a:lnTo>
                      <a:pt x="241801" y="197107"/>
                    </a:lnTo>
                    <a:lnTo>
                      <a:pt x="210844" y="221186"/>
                    </a:lnTo>
                    <a:lnTo>
                      <a:pt x="172072" y="235277"/>
                    </a:lnTo>
                    <a:lnTo>
                      <a:pt x="128121" y="239867"/>
                    </a:lnTo>
                    <a:lnTo>
                      <a:pt x="86217" y="239867"/>
                    </a:lnTo>
                    <a:lnTo>
                      <a:pt x="86217" y="358837"/>
                    </a:lnTo>
                    <a:close/>
                  </a:path>
                  <a:path w="902335" h="359409">
                    <a:moveTo>
                      <a:pt x="256730" y="171952"/>
                    </a:moveTo>
                    <a:lnTo>
                      <a:pt x="123786" y="171952"/>
                    </a:lnTo>
                    <a:lnTo>
                      <a:pt x="151173" y="168317"/>
                    </a:lnTo>
                    <a:lnTo>
                      <a:pt x="170568" y="157683"/>
                    </a:lnTo>
                    <a:lnTo>
                      <a:pt x="182105" y="140456"/>
                    </a:lnTo>
                    <a:lnTo>
                      <a:pt x="185921" y="117043"/>
                    </a:lnTo>
                    <a:lnTo>
                      <a:pt x="181661" y="94202"/>
                    </a:lnTo>
                    <a:lnTo>
                      <a:pt x="169183" y="79172"/>
                    </a:lnTo>
                    <a:lnTo>
                      <a:pt x="148938" y="70917"/>
                    </a:lnTo>
                    <a:lnTo>
                      <a:pt x="121378" y="68395"/>
                    </a:lnTo>
                    <a:lnTo>
                      <a:pt x="260832" y="68395"/>
                    </a:lnTo>
                    <a:lnTo>
                      <a:pt x="262339" y="70838"/>
                    </a:lnTo>
                    <a:lnTo>
                      <a:pt x="269729" y="117043"/>
                    </a:lnTo>
                    <a:lnTo>
                      <a:pt x="262308" y="162554"/>
                    </a:lnTo>
                    <a:lnTo>
                      <a:pt x="256730" y="171952"/>
                    </a:lnTo>
                    <a:close/>
                  </a:path>
                  <a:path w="902335" h="359409">
                    <a:moveTo>
                      <a:pt x="434457" y="358837"/>
                    </a:moveTo>
                    <a:lnTo>
                      <a:pt x="326565" y="358837"/>
                    </a:lnTo>
                    <a:lnTo>
                      <a:pt x="326565" y="0"/>
                    </a:lnTo>
                    <a:lnTo>
                      <a:pt x="429641" y="0"/>
                    </a:lnTo>
                    <a:lnTo>
                      <a:pt x="481056" y="4502"/>
                    </a:lnTo>
                    <a:lnTo>
                      <a:pt x="525313" y="18356"/>
                    </a:lnTo>
                    <a:lnTo>
                      <a:pt x="561435" y="42085"/>
                    </a:lnTo>
                    <a:lnTo>
                      <a:pt x="582643" y="68877"/>
                    </a:lnTo>
                    <a:lnTo>
                      <a:pt x="412783" y="68877"/>
                    </a:lnTo>
                    <a:lnTo>
                      <a:pt x="412783" y="289478"/>
                    </a:lnTo>
                    <a:lnTo>
                      <a:pt x="581511" y="289478"/>
                    </a:lnTo>
                    <a:lnTo>
                      <a:pt x="562037" y="315066"/>
                    </a:lnTo>
                    <a:lnTo>
                      <a:pt x="526740" y="339606"/>
                    </a:lnTo>
                    <a:lnTo>
                      <a:pt x="483843" y="354085"/>
                    </a:lnTo>
                    <a:lnTo>
                      <a:pt x="434457" y="358837"/>
                    </a:lnTo>
                    <a:close/>
                  </a:path>
                  <a:path w="902335" h="359409">
                    <a:moveTo>
                      <a:pt x="581511" y="289478"/>
                    </a:moveTo>
                    <a:lnTo>
                      <a:pt x="424343" y="289478"/>
                    </a:lnTo>
                    <a:lnTo>
                      <a:pt x="464155" y="284006"/>
                    </a:lnTo>
                    <a:lnTo>
                      <a:pt x="495388" y="265575"/>
                    </a:lnTo>
                    <a:lnTo>
                      <a:pt x="515783" y="231159"/>
                    </a:lnTo>
                    <a:lnTo>
                      <a:pt x="523083" y="177732"/>
                    </a:lnTo>
                    <a:lnTo>
                      <a:pt x="515783" y="124757"/>
                    </a:lnTo>
                    <a:lnTo>
                      <a:pt x="495388" y="91334"/>
                    </a:lnTo>
                    <a:lnTo>
                      <a:pt x="464155" y="73897"/>
                    </a:lnTo>
                    <a:lnTo>
                      <a:pt x="424343" y="68877"/>
                    </a:lnTo>
                    <a:lnTo>
                      <a:pt x="582643" y="68877"/>
                    </a:lnTo>
                    <a:lnTo>
                      <a:pt x="588446" y="76209"/>
                    </a:lnTo>
                    <a:lnTo>
                      <a:pt x="605369" y="121251"/>
                    </a:lnTo>
                    <a:lnTo>
                      <a:pt x="611227" y="177732"/>
                    </a:lnTo>
                    <a:lnTo>
                      <a:pt x="605391" y="234463"/>
                    </a:lnTo>
                    <a:lnTo>
                      <a:pt x="588625" y="280130"/>
                    </a:lnTo>
                    <a:lnTo>
                      <a:pt x="581511" y="289478"/>
                    </a:lnTo>
                    <a:close/>
                  </a:path>
                  <a:path w="902335" h="359409">
                    <a:moveTo>
                      <a:pt x="759578" y="358837"/>
                    </a:moveTo>
                    <a:lnTo>
                      <a:pt x="673361" y="358837"/>
                    </a:lnTo>
                    <a:lnTo>
                      <a:pt x="673361" y="0"/>
                    </a:lnTo>
                    <a:lnTo>
                      <a:pt x="902150" y="0"/>
                    </a:lnTo>
                    <a:lnTo>
                      <a:pt x="902150" y="71767"/>
                    </a:lnTo>
                    <a:lnTo>
                      <a:pt x="759578" y="71767"/>
                    </a:lnTo>
                    <a:lnTo>
                      <a:pt x="759578" y="150278"/>
                    </a:lnTo>
                    <a:lnTo>
                      <a:pt x="881920" y="150278"/>
                    </a:lnTo>
                    <a:lnTo>
                      <a:pt x="881920" y="222045"/>
                    </a:lnTo>
                    <a:lnTo>
                      <a:pt x="759578" y="222045"/>
                    </a:lnTo>
                    <a:lnTo>
                      <a:pt x="759578" y="358837"/>
                    </a:lnTo>
                    <a:close/>
                  </a:path>
                </a:pathLst>
              </a:custGeom>
              <a:solidFill>
                <a:srgbClr val="ED2E2E"/>
              </a:solidFill>
            </p:spPr>
            <p:txBody>
              <a:bodyPr wrap="square" lIns="0" tIns="0" rIns="0" bIns="0" rtlCol="0"/>
              <a:lstStyle/>
              <a:p/>
            </p:txBody>
          </p:sp>
        </p:grpSp>
        <p:grpSp>
          <p:nvGrpSpPr>
            <p:cNvPr id="25" name="object 25"/>
            <p:cNvGrpSpPr/>
            <p:nvPr/>
          </p:nvGrpSpPr>
          <p:grpSpPr>
            <a:xfrm>
              <a:off x="1884759" y="7769397"/>
              <a:ext cx="4445835" cy="2931847"/>
              <a:chOff x="1884759" y="7769397"/>
              <a:chExt cx="4445835" cy="2931847"/>
            </a:xfrm>
          </p:grpSpPr>
          <p:sp>
            <p:nvSpPr>
              <p:cNvPr id="26" name="object 26"/>
              <p:cNvSpPr/>
              <p:nvPr/>
            </p:nvSpPr>
            <p:spPr>
              <a:xfrm>
                <a:off x="5051704" y="8544655"/>
                <a:ext cx="1278890" cy="582930"/>
              </a:xfrm>
              <a:custGeom>
                <a:avLst/>
                <a:gdLst/>
                <a:ahLst/>
                <a:cxnLst/>
                <a:rect l="l" t="t" r="r" b="b"/>
                <a:pathLst>
                  <a:path w="1278889" h="582929">
                    <a:moveTo>
                      <a:pt x="582028" y="83769"/>
                    </a:moveTo>
                    <a:lnTo>
                      <a:pt x="572135" y="44246"/>
                    </a:lnTo>
                    <a:lnTo>
                      <a:pt x="544817" y="14109"/>
                    </a:lnTo>
                    <a:lnTo>
                      <a:pt x="506514" y="406"/>
                    </a:lnTo>
                    <a:lnTo>
                      <a:pt x="498271" y="0"/>
                    </a:lnTo>
                    <a:lnTo>
                      <a:pt x="83769" y="0"/>
                    </a:lnTo>
                    <a:lnTo>
                      <a:pt x="44234" y="9906"/>
                    </a:lnTo>
                    <a:lnTo>
                      <a:pt x="14097" y="37223"/>
                    </a:lnTo>
                    <a:lnTo>
                      <a:pt x="393" y="75514"/>
                    </a:lnTo>
                    <a:lnTo>
                      <a:pt x="0" y="83769"/>
                    </a:lnTo>
                    <a:lnTo>
                      <a:pt x="0" y="498906"/>
                    </a:lnTo>
                    <a:lnTo>
                      <a:pt x="9906" y="538441"/>
                    </a:lnTo>
                    <a:lnTo>
                      <a:pt x="37223" y="568579"/>
                    </a:lnTo>
                    <a:lnTo>
                      <a:pt x="75514" y="582282"/>
                    </a:lnTo>
                    <a:lnTo>
                      <a:pt x="83769" y="582676"/>
                    </a:lnTo>
                    <a:lnTo>
                      <a:pt x="498271" y="582676"/>
                    </a:lnTo>
                    <a:lnTo>
                      <a:pt x="537794" y="572770"/>
                    </a:lnTo>
                    <a:lnTo>
                      <a:pt x="567931" y="545452"/>
                    </a:lnTo>
                    <a:lnTo>
                      <a:pt x="581634" y="507161"/>
                    </a:lnTo>
                    <a:lnTo>
                      <a:pt x="582028" y="498906"/>
                    </a:lnTo>
                    <a:lnTo>
                      <a:pt x="582028" y="83769"/>
                    </a:lnTo>
                    <a:close/>
                  </a:path>
                  <a:path w="1278889" h="582929">
                    <a:moveTo>
                      <a:pt x="1278712" y="467893"/>
                    </a:moveTo>
                    <a:lnTo>
                      <a:pt x="1269314" y="430403"/>
                    </a:lnTo>
                    <a:lnTo>
                      <a:pt x="1243406" y="401815"/>
                    </a:lnTo>
                    <a:lnTo>
                      <a:pt x="1207084" y="388810"/>
                    </a:lnTo>
                    <a:lnTo>
                      <a:pt x="1199261" y="388442"/>
                    </a:lnTo>
                    <a:lnTo>
                      <a:pt x="776135" y="388442"/>
                    </a:lnTo>
                    <a:lnTo>
                      <a:pt x="738644" y="397827"/>
                    </a:lnTo>
                    <a:lnTo>
                      <a:pt x="710057" y="423735"/>
                    </a:lnTo>
                    <a:lnTo>
                      <a:pt x="697052" y="460070"/>
                    </a:lnTo>
                    <a:lnTo>
                      <a:pt x="696671" y="467893"/>
                    </a:lnTo>
                    <a:lnTo>
                      <a:pt x="697052" y="475716"/>
                    </a:lnTo>
                    <a:lnTo>
                      <a:pt x="710057" y="512038"/>
                    </a:lnTo>
                    <a:lnTo>
                      <a:pt x="738644" y="537959"/>
                    </a:lnTo>
                    <a:lnTo>
                      <a:pt x="776135" y="547344"/>
                    </a:lnTo>
                    <a:lnTo>
                      <a:pt x="1199261" y="547344"/>
                    </a:lnTo>
                    <a:lnTo>
                      <a:pt x="1236751" y="537959"/>
                    </a:lnTo>
                    <a:lnTo>
                      <a:pt x="1265339" y="512038"/>
                    </a:lnTo>
                    <a:lnTo>
                      <a:pt x="1278331" y="475716"/>
                    </a:lnTo>
                    <a:lnTo>
                      <a:pt x="1278712" y="467893"/>
                    </a:lnTo>
                    <a:close/>
                  </a:path>
                  <a:path w="1278889" h="582929">
                    <a:moveTo>
                      <a:pt x="1278712" y="132435"/>
                    </a:moveTo>
                    <a:lnTo>
                      <a:pt x="1269314" y="94932"/>
                    </a:lnTo>
                    <a:lnTo>
                      <a:pt x="1243406" y="66357"/>
                    </a:lnTo>
                    <a:lnTo>
                      <a:pt x="1207084" y="53352"/>
                    </a:lnTo>
                    <a:lnTo>
                      <a:pt x="1199261" y="52971"/>
                    </a:lnTo>
                    <a:lnTo>
                      <a:pt x="776135" y="52971"/>
                    </a:lnTo>
                    <a:lnTo>
                      <a:pt x="738644" y="62369"/>
                    </a:lnTo>
                    <a:lnTo>
                      <a:pt x="710057" y="88277"/>
                    </a:lnTo>
                    <a:lnTo>
                      <a:pt x="697052" y="124599"/>
                    </a:lnTo>
                    <a:lnTo>
                      <a:pt x="696671" y="132435"/>
                    </a:lnTo>
                    <a:lnTo>
                      <a:pt x="697052" y="140258"/>
                    </a:lnTo>
                    <a:lnTo>
                      <a:pt x="710057" y="176580"/>
                    </a:lnTo>
                    <a:lnTo>
                      <a:pt x="738644" y="202488"/>
                    </a:lnTo>
                    <a:lnTo>
                      <a:pt x="776135" y="211886"/>
                    </a:lnTo>
                    <a:lnTo>
                      <a:pt x="1199261" y="211886"/>
                    </a:lnTo>
                    <a:lnTo>
                      <a:pt x="1236751" y="202488"/>
                    </a:lnTo>
                    <a:lnTo>
                      <a:pt x="1265339" y="176580"/>
                    </a:lnTo>
                    <a:lnTo>
                      <a:pt x="1278331" y="140258"/>
                    </a:lnTo>
                    <a:lnTo>
                      <a:pt x="1278712" y="132435"/>
                    </a:lnTo>
                    <a:close/>
                  </a:path>
                </a:pathLst>
              </a:custGeom>
              <a:solidFill>
                <a:srgbClr val="FFFFFF">
                  <a:alpha val="19999"/>
                </a:srgbClr>
              </a:solidFill>
            </p:spPr>
            <p:txBody>
              <a:bodyPr wrap="square" lIns="0" tIns="0" rIns="0" bIns="0" rtlCol="0"/>
              <a:lstStyle/>
              <a:p/>
            </p:txBody>
          </p:sp>
          <p:pic>
            <p:nvPicPr>
              <p:cNvPr id="27" name="object 27"/>
              <p:cNvPicPr/>
              <p:nvPr/>
            </p:nvPicPr>
            <p:blipFill>
              <a:blip r:embed="rId7" cstate="print"/>
              <a:stretch>
                <a:fillRect/>
              </a:stretch>
            </p:blipFill>
            <p:spPr>
              <a:xfrm>
                <a:off x="1884759" y="7769397"/>
                <a:ext cx="2931847" cy="2931847"/>
              </a:xfrm>
              <a:prstGeom prst="rect">
                <a:avLst/>
              </a:prstGeom>
            </p:spPr>
          </p:pic>
          <p:sp>
            <p:nvSpPr>
              <p:cNvPr id="28" name="object 28"/>
              <p:cNvSpPr/>
              <p:nvPr/>
            </p:nvSpPr>
            <p:spPr>
              <a:xfrm>
                <a:off x="2450187" y="8209174"/>
                <a:ext cx="1799589" cy="1801495"/>
              </a:xfrm>
              <a:custGeom>
                <a:avLst/>
                <a:gdLst/>
                <a:ahLst/>
                <a:cxnLst/>
                <a:rect l="l" t="t" r="r" b="b"/>
                <a:pathLst>
                  <a:path w="1799589" h="1801495">
                    <a:moveTo>
                      <a:pt x="1380182" y="1800992"/>
                    </a:moveTo>
                    <a:lnTo>
                      <a:pt x="418835" y="1800992"/>
                    </a:lnTo>
                    <a:lnTo>
                      <a:pt x="398259" y="1800489"/>
                    </a:lnTo>
                    <a:lnTo>
                      <a:pt x="357403" y="1796465"/>
                    </a:lnTo>
                    <a:lnTo>
                      <a:pt x="317041" y="1788436"/>
                    </a:lnTo>
                    <a:lnTo>
                      <a:pt x="277756" y="1776519"/>
                    </a:lnTo>
                    <a:lnTo>
                      <a:pt x="239736" y="1760771"/>
                    </a:lnTo>
                    <a:lnTo>
                      <a:pt x="203530" y="1741419"/>
                    </a:lnTo>
                    <a:lnTo>
                      <a:pt x="169313" y="1718555"/>
                    </a:lnTo>
                    <a:lnTo>
                      <a:pt x="137579" y="1692512"/>
                    </a:lnTo>
                    <a:lnTo>
                      <a:pt x="108480" y="1663412"/>
                    </a:lnTo>
                    <a:lnTo>
                      <a:pt x="82436" y="1631678"/>
                    </a:lnTo>
                    <a:lnTo>
                      <a:pt x="59573" y="1597461"/>
                    </a:lnTo>
                    <a:lnTo>
                      <a:pt x="40220" y="1561255"/>
                    </a:lnTo>
                    <a:lnTo>
                      <a:pt x="24472" y="1523235"/>
                    </a:lnTo>
                    <a:lnTo>
                      <a:pt x="12555" y="1483950"/>
                    </a:lnTo>
                    <a:lnTo>
                      <a:pt x="4526" y="1443588"/>
                    </a:lnTo>
                    <a:lnTo>
                      <a:pt x="502" y="1402733"/>
                    </a:lnTo>
                    <a:lnTo>
                      <a:pt x="0" y="1382156"/>
                    </a:lnTo>
                    <a:lnTo>
                      <a:pt x="0" y="418835"/>
                    </a:lnTo>
                    <a:lnTo>
                      <a:pt x="2011" y="377781"/>
                    </a:lnTo>
                    <a:lnTo>
                      <a:pt x="8047" y="337124"/>
                    </a:lnTo>
                    <a:lnTo>
                      <a:pt x="18030" y="297252"/>
                    </a:lnTo>
                    <a:lnTo>
                      <a:pt x="31881" y="258554"/>
                    </a:lnTo>
                    <a:lnTo>
                      <a:pt x="49451" y="221395"/>
                    </a:lnTo>
                    <a:lnTo>
                      <a:pt x="70586" y="186142"/>
                    </a:lnTo>
                    <a:lnTo>
                      <a:pt x="95067" y="153125"/>
                    </a:lnTo>
                    <a:lnTo>
                      <a:pt x="122674" y="122674"/>
                    </a:lnTo>
                    <a:lnTo>
                      <a:pt x="153125" y="95067"/>
                    </a:lnTo>
                    <a:lnTo>
                      <a:pt x="186142" y="70586"/>
                    </a:lnTo>
                    <a:lnTo>
                      <a:pt x="221395" y="49451"/>
                    </a:lnTo>
                    <a:lnTo>
                      <a:pt x="258554" y="31881"/>
                    </a:lnTo>
                    <a:lnTo>
                      <a:pt x="297252" y="18030"/>
                    </a:lnTo>
                    <a:lnTo>
                      <a:pt x="337124" y="8047"/>
                    </a:lnTo>
                    <a:lnTo>
                      <a:pt x="377781" y="2011"/>
                    </a:lnTo>
                    <a:lnTo>
                      <a:pt x="418835" y="0"/>
                    </a:lnTo>
                    <a:lnTo>
                      <a:pt x="1380182" y="0"/>
                    </a:lnTo>
                    <a:lnTo>
                      <a:pt x="1421236" y="2011"/>
                    </a:lnTo>
                    <a:lnTo>
                      <a:pt x="1461893" y="8047"/>
                    </a:lnTo>
                    <a:lnTo>
                      <a:pt x="1501765" y="18030"/>
                    </a:lnTo>
                    <a:lnTo>
                      <a:pt x="1540464" y="31881"/>
                    </a:lnTo>
                    <a:lnTo>
                      <a:pt x="1577622" y="49451"/>
                    </a:lnTo>
                    <a:lnTo>
                      <a:pt x="1612875" y="70586"/>
                    </a:lnTo>
                    <a:lnTo>
                      <a:pt x="1645892" y="95067"/>
                    </a:lnTo>
                    <a:lnTo>
                      <a:pt x="1676344" y="122674"/>
                    </a:lnTo>
                    <a:lnTo>
                      <a:pt x="1703950" y="153125"/>
                    </a:lnTo>
                    <a:lnTo>
                      <a:pt x="1728431" y="186142"/>
                    </a:lnTo>
                    <a:lnTo>
                      <a:pt x="1749566" y="221395"/>
                    </a:lnTo>
                    <a:lnTo>
                      <a:pt x="1767136" y="258554"/>
                    </a:lnTo>
                    <a:lnTo>
                      <a:pt x="1780987" y="297252"/>
                    </a:lnTo>
                    <a:lnTo>
                      <a:pt x="1790970" y="337124"/>
                    </a:lnTo>
                    <a:lnTo>
                      <a:pt x="1797006" y="377781"/>
                    </a:lnTo>
                    <a:lnTo>
                      <a:pt x="1799018" y="418835"/>
                    </a:lnTo>
                    <a:lnTo>
                      <a:pt x="1799018" y="1382156"/>
                    </a:lnTo>
                    <a:lnTo>
                      <a:pt x="1797006" y="1423210"/>
                    </a:lnTo>
                    <a:lnTo>
                      <a:pt x="1790970" y="1463867"/>
                    </a:lnTo>
                    <a:lnTo>
                      <a:pt x="1780987" y="1503739"/>
                    </a:lnTo>
                    <a:lnTo>
                      <a:pt x="1767136" y="1542438"/>
                    </a:lnTo>
                    <a:lnTo>
                      <a:pt x="1749566" y="1579596"/>
                    </a:lnTo>
                    <a:lnTo>
                      <a:pt x="1728431" y="1614849"/>
                    </a:lnTo>
                    <a:lnTo>
                      <a:pt x="1703950" y="1647866"/>
                    </a:lnTo>
                    <a:lnTo>
                      <a:pt x="1676344" y="1678318"/>
                    </a:lnTo>
                    <a:lnTo>
                      <a:pt x="1645892" y="1705924"/>
                    </a:lnTo>
                    <a:lnTo>
                      <a:pt x="1612875" y="1730405"/>
                    </a:lnTo>
                    <a:lnTo>
                      <a:pt x="1577622" y="1751540"/>
                    </a:lnTo>
                    <a:lnTo>
                      <a:pt x="1540463" y="1769110"/>
                    </a:lnTo>
                    <a:lnTo>
                      <a:pt x="1501765" y="1782961"/>
                    </a:lnTo>
                    <a:lnTo>
                      <a:pt x="1461893" y="1792944"/>
                    </a:lnTo>
                    <a:lnTo>
                      <a:pt x="1421236" y="1798980"/>
                    </a:lnTo>
                    <a:lnTo>
                      <a:pt x="1380182" y="1800992"/>
                    </a:lnTo>
                    <a:close/>
                  </a:path>
                </a:pathLst>
              </a:custGeom>
              <a:solidFill>
                <a:srgbClr val="0490ED"/>
              </a:solidFill>
            </p:spPr>
            <p:txBody>
              <a:bodyPr wrap="square" lIns="0" tIns="0" rIns="0" bIns="0" rtlCol="0"/>
              <a:lstStyle/>
              <a:p/>
            </p:txBody>
          </p:sp>
          <p:sp>
            <p:nvSpPr>
              <p:cNvPr id="29" name="object 29"/>
              <p:cNvSpPr/>
              <p:nvPr/>
            </p:nvSpPr>
            <p:spPr>
              <a:xfrm>
                <a:off x="2926778" y="8778690"/>
                <a:ext cx="845185" cy="643255"/>
              </a:xfrm>
              <a:custGeom>
                <a:avLst/>
                <a:gdLst/>
                <a:ahLst/>
                <a:cxnLst/>
                <a:rect l="l" t="t" r="r" b="b"/>
                <a:pathLst>
                  <a:path w="845185" h="643254">
                    <a:moveTo>
                      <a:pt x="844854" y="0"/>
                    </a:moveTo>
                    <a:lnTo>
                      <a:pt x="709676" y="0"/>
                    </a:lnTo>
                    <a:lnTo>
                      <a:pt x="619061" y="382993"/>
                    </a:lnTo>
                    <a:lnTo>
                      <a:pt x="528459" y="0"/>
                    </a:lnTo>
                    <a:lnTo>
                      <a:pt x="451573" y="0"/>
                    </a:lnTo>
                    <a:lnTo>
                      <a:pt x="393280" y="0"/>
                    </a:lnTo>
                    <a:lnTo>
                      <a:pt x="316395" y="0"/>
                    </a:lnTo>
                    <a:lnTo>
                      <a:pt x="225780" y="382993"/>
                    </a:lnTo>
                    <a:lnTo>
                      <a:pt x="135178" y="0"/>
                    </a:lnTo>
                    <a:lnTo>
                      <a:pt x="0" y="0"/>
                    </a:lnTo>
                    <a:lnTo>
                      <a:pt x="152069" y="642785"/>
                    </a:lnTo>
                    <a:lnTo>
                      <a:pt x="164325" y="642785"/>
                    </a:lnTo>
                    <a:lnTo>
                      <a:pt x="287248" y="642785"/>
                    </a:lnTo>
                    <a:lnTo>
                      <a:pt x="299504" y="642785"/>
                    </a:lnTo>
                    <a:lnTo>
                      <a:pt x="422427" y="123202"/>
                    </a:lnTo>
                    <a:lnTo>
                      <a:pt x="545350" y="642785"/>
                    </a:lnTo>
                    <a:lnTo>
                      <a:pt x="557606" y="642785"/>
                    </a:lnTo>
                    <a:lnTo>
                      <a:pt x="680529" y="642785"/>
                    </a:lnTo>
                    <a:lnTo>
                      <a:pt x="692785" y="642785"/>
                    </a:lnTo>
                    <a:lnTo>
                      <a:pt x="844854" y="0"/>
                    </a:lnTo>
                    <a:close/>
                  </a:path>
                </a:pathLst>
              </a:custGeom>
              <a:solidFill>
                <a:srgbClr val="FFFFFF">
                  <a:alpha val="98999"/>
                </a:srgbClr>
              </a:solidFill>
            </p:spPr>
            <p:txBody>
              <a:bodyPr wrap="square" lIns="0" tIns="0" rIns="0" bIns="0" rtlCol="0"/>
              <a:lstStyle/>
              <a:p/>
            </p:txBody>
          </p:sp>
        </p:grpSp>
      </p:grpSp>
      <p:pic>
        <p:nvPicPr>
          <p:cNvPr id="31" name="object 11"/>
          <p:cNvPicPr/>
          <p:nvPr/>
        </p:nvPicPr>
        <p:blipFill>
          <a:blip r:embed="rId8" cstate="print"/>
          <a:stretch>
            <a:fillRect/>
          </a:stretch>
        </p:blipFill>
        <p:spPr>
          <a:xfrm>
            <a:off x="16889538" y="0"/>
            <a:ext cx="3214561" cy="3392566"/>
          </a:xfrm>
          <a:prstGeom prst="rect">
            <a:avLst/>
          </a:prstGeom>
        </p:spPr>
      </p:pic>
      <p:pic>
        <p:nvPicPr>
          <p:cNvPr id="32" name="object 30"/>
          <p:cNvPicPr/>
          <p:nvPr/>
        </p:nvPicPr>
        <p:blipFill>
          <a:blip r:embed="rId9" cstate="print"/>
          <a:stretch>
            <a:fillRect/>
          </a:stretch>
        </p:blipFill>
        <p:spPr>
          <a:xfrm>
            <a:off x="0" y="9193437"/>
            <a:ext cx="2073235" cy="211511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hidden="1"/>
          <p:cNvPicPr/>
          <p:nvPr/>
        </p:nvPicPr>
        <p:blipFill>
          <a:blip r:embed="rId1" cstate="print"/>
          <a:stretch>
            <a:fillRect/>
          </a:stretch>
        </p:blipFill>
        <p:spPr>
          <a:xfrm>
            <a:off x="2497264" y="3359227"/>
            <a:ext cx="6342843" cy="1540057"/>
          </a:xfrm>
          <a:prstGeom prst="rect">
            <a:avLst/>
          </a:prstGeom>
        </p:spPr>
      </p:pic>
      <p:sp>
        <p:nvSpPr>
          <p:cNvPr id="3" name="object 3"/>
          <p:cNvSpPr txBox="1">
            <a:spLocks noGrp="1"/>
          </p:cNvSpPr>
          <p:nvPr>
            <p:ph type="title"/>
          </p:nvPr>
        </p:nvSpPr>
        <p:spPr>
          <a:xfrm>
            <a:off x="2458429" y="3081070"/>
            <a:ext cx="7593621" cy="1975541"/>
          </a:xfrm>
          <a:prstGeom prst="rect">
            <a:avLst/>
          </a:prstGeom>
        </p:spPr>
        <p:txBody>
          <a:bodyPr vert="horz" wrap="square" lIns="0" tIns="79375" rIns="0" bIns="0" rtlCol="0">
            <a:spAutoFit/>
          </a:bodyPr>
          <a:lstStyle/>
          <a:p>
            <a:pPr marL="12700">
              <a:lnSpc>
                <a:spcPct val="100000"/>
              </a:lnSpc>
              <a:spcBef>
                <a:spcPts val="625"/>
              </a:spcBef>
            </a:pPr>
            <a:r>
              <a:rPr sz="6000" b="1" dirty="0">
                <a:latin typeface="思源黑体 CN Heavy" panose="020B0A00000000000000" pitchFamily="34" charset="-122"/>
                <a:ea typeface="思源黑体 CN Heavy" panose="020B0A00000000000000" pitchFamily="34" charset="-122"/>
              </a:rPr>
              <a:t>Scan Files to</a:t>
            </a:r>
            <a:endParaRPr sz="6000" b="1" dirty="0">
              <a:latin typeface="思源黑体 CN Heavy" panose="020B0A00000000000000" pitchFamily="34" charset="-122"/>
              <a:ea typeface="思源黑体 CN Heavy" panose="020B0A00000000000000" pitchFamily="34" charset="-122"/>
            </a:endParaRPr>
          </a:p>
          <a:p>
            <a:pPr marL="12700">
              <a:lnSpc>
                <a:spcPct val="100000"/>
              </a:lnSpc>
              <a:spcBef>
                <a:spcPts val="525"/>
              </a:spcBef>
            </a:pPr>
            <a:r>
              <a:rPr sz="6000" b="1" dirty="0">
                <a:latin typeface="思源黑体 CN Heavy" panose="020B0A00000000000000" pitchFamily="34" charset="-122"/>
                <a:ea typeface="思源黑体 CN Heavy" panose="020B0A00000000000000" pitchFamily="34" charset="-122"/>
              </a:rPr>
              <a:t>Generate PDF Files</a:t>
            </a:r>
            <a:endParaRPr sz="6000" b="1" dirty="0">
              <a:latin typeface="思源黑体 CN Heavy" panose="020B0A00000000000000" pitchFamily="34" charset="-122"/>
              <a:ea typeface="思源黑体 CN Heavy" panose="020B0A00000000000000" pitchFamily="34" charset="-122"/>
            </a:endParaRPr>
          </a:p>
        </p:txBody>
      </p:sp>
      <p:sp>
        <p:nvSpPr>
          <p:cNvPr id="4" name="object 4"/>
          <p:cNvSpPr/>
          <p:nvPr/>
        </p:nvSpPr>
        <p:spPr>
          <a:xfrm>
            <a:off x="1392627" y="945621"/>
            <a:ext cx="1972310" cy="1704975"/>
          </a:xfrm>
          <a:custGeom>
            <a:avLst/>
            <a:gdLst/>
            <a:ahLst/>
            <a:cxnLst/>
            <a:rect l="l" t="t" r="r" b="b"/>
            <a:pathLst>
              <a:path w="1972310" h="1704975">
                <a:moveTo>
                  <a:pt x="1972207" y="1704808"/>
                </a:moveTo>
                <a:lnTo>
                  <a:pt x="1141959" y="1704808"/>
                </a:lnTo>
                <a:lnTo>
                  <a:pt x="1141959" y="1105981"/>
                </a:lnTo>
                <a:lnTo>
                  <a:pt x="1142484" y="1040659"/>
                </a:lnTo>
                <a:lnTo>
                  <a:pt x="1144059" y="977948"/>
                </a:lnTo>
                <a:lnTo>
                  <a:pt x="1146684" y="917846"/>
                </a:lnTo>
                <a:lnTo>
                  <a:pt x="1150359" y="860354"/>
                </a:lnTo>
                <a:lnTo>
                  <a:pt x="1155084" y="805472"/>
                </a:lnTo>
                <a:lnTo>
                  <a:pt x="1160859" y="753200"/>
                </a:lnTo>
                <a:lnTo>
                  <a:pt x="1167684" y="703538"/>
                </a:lnTo>
                <a:lnTo>
                  <a:pt x="1175559" y="656486"/>
                </a:lnTo>
                <a:lnTo>
                  <a:pt x="1184484" y="612043"/>
                </a:lnTo>
                <a:lnTo>
                  <a:pt x="1194459" y="570211"/>
                </a:lnTo>
                <a:lnTo>
                  <a:pt x="1205484" y="530988"/>
                </a:lnTo>
                <a:lnTo>
                  <a:pt x="1221580" y="480891"/>
                </a:lnTo>
                <a:lnTo>
                  <a:pt x="1238649" y="434370"/>
                </a:lnTo>
                <a:lnTo>
                  <a:pt x="1257505" y="390668"/>
                </a:lnTo>
                <a:lnTo>
                  <a:pt x="1278963" y="349026"/>
                </a:lnTo>
                <a:lnTo>
                  <a:pt x="1303838" y="308687"/>
                </a:lnTo>
                <a:lnTo>
                  <a:pt x="1332943" y="268894"/>
                </a:lnTo>
                <a:lnTo>
                  <a:pt x="1367094" y="228891"/>
                </a:lnTo>
                <a:lnTo>
                  <a:pt x="1407104" y="187918"/>
                </a:lnTo>
                <a:lnTo>
                  <a:pt x="1448905" y="149686"/>
                </a:lnTo>
                <a:lnTo>
                  <a:pt x="1488857" y="117724"/>
                </a:lnTo>
                <a:lnTo>
                  <a:pt x="1528419" y="91002"/>
                </a:lnTo>
                <a:lnTo>
                  <a:pt x="1569049" y="68493"/>
                </a:lnTo>
                <a:lnTo>
                  <a:pt x="1612206" y="49167"/>
                </a:lnTo>
                <a:lnTo>
                  <a:pt x="1659349" y="31995"/>
                </a:lnTo>
                <a:lnTo>
                  <a:pt x="1711936" y="15949"/>
                </a:lnTo>
                <a:lnTo>
                  <a:pt x="1771425" y="0"/>
                </a:lnTo>
                <a:lnTo>
                  <a:pt x="1889588" y="254157"/>
                </a:lnTo>
                <a:lnTo>
                  <a:pt x="1841526" y="272328"/>
                </a:lnTo>
                <a:lnTo>
                  <a:pt x="1797626" y="289536"/>
                </a:lnTo>
                <a:lnTo>
                  <a:pt x="1756399" y="307882"/>
                </a:lnTo>
                <a:lnTo>
                  <a:pt x="1716354" y="329466"/>
                </a:lnTo>
                <a:lnTo>
                  <a:pt x="1676001" y="356388"/>
                </a:lnTo>
                <a:lnTo>
                  <a:pt x="1633848" y="390749"/>
                </a:lnTo>
                <a:lnTo>
                  <a:pt x="1588404" y="434649"/>
                </a:lnTo>
                <a:lnTo>
                  <a:pt x="1546840" y="483754"/>
                </a:lnTo>
                <a:lnTo>
                  <a:pt x="1516213" y="532188"/>
                </a:lnTo>
                <a:lnTo>
                  <a:pt x="1494867" y="579745"/>
                </a:lnTo>
                <a:lnTo>
                  <a:pt x="1481147" y="626216"/>
                </a:lnTo>
                <a:lnTo>
                  <a:pt x="1473397" y="671394"/>
                </a:lnTo>
                <a:lnTo>
                  <a:pt x="1469961" y="715070"/>
                </a:lnTo>
                <a:lnTo>
                  <a:pt x="1469183" y="757038"/>
                </a:lnTo>
                <a:lnTo>
                  <a:pt x="1972207" y="757038"/>
                </a:lnTo>
                <a:lnTo>
                  <a:pt x="1972207" y="1704808"/>
                </a:lnTo>
                <a:close/>
              </a:path>
              <a:path w="1972310" h="1704975">
                <a:moveTo>
                  <a:pt x="830247" y="1704808"/>
                </a:moveTo>
                <a:lnTo>
                  <a:pt x="0" y="1704808"/>
                </a:lnTo>
                <a:lnTo>
                  <a:pt x="0" y="1105981"/>
                </a:lnTo>
                <a:lnTo>
                  <a:pt x="524" y="1040659"/>
                </a:lnTo>
                <a:lnTo>
                  <a:pt x="2099" y="977948"/>
                </a:lnTo>
                <a:lnTo>
                  <a:pt x="4724" y="917846"/>
                </a:lnTo>
                <a:lnTo>
                  <a:pt x="8399" y="860354"/>
                </a:lnTo>
                <a:lnTo>
                  <a:pt x="13124" y="805472"/>
                </a:lnTo>
                <a:lnTo>
                  <a:pt x="18899" y="753200"/>
                </a:lnTo>
                <a:lnTo>
                  <a:pt x="25724" y="703538"/>
                </a:lnTo>
                <a:lnTo>
                  <a:pt x="33599" y="656486"/>
                </a:lnTo>
                <a:lnTo>
                  <a:pt x="42524" y="612043"/>
                </a:lnTo>
                <a:lnTo>
                  <a:pt x="52499" y="570211"/>
                </a:lnTo>
                <a:lnTo>
                  <a:pt x="63524" y="530988"/>
                </a:lnTo>
                <a:lnTo>
                  <a:pt x="79620" y="480891"/>
                </a:lnTo>
                <a:lnTo>
                  <a:pt x="96689" y="434370"/>
                </a:lnTo>
                <a:lnTo>
                  <a:pt x="115545" y="390668"/>
                </a:lnTo>
                <a:lnTo>
                  <a:pt x="137004" y="349026"/>
                </a:lnTo>
                <a:lnTo>
                  <a:pt x="161878" y="308687"/>
                </a:lnTo>
                <a:lnTo>
                  <a:pt x="190984" y="268894"/>
                </a:lnTo>
                <a:lnTo>
                  <a:pt x="225134" y="228891"/>
                </a:lnTo>
                <a:lnTo>
                  <a:pt x="265144" y="187918"/>
                </a:lnTo>
                <a:lnTo>
                  <a:pt x="306945" y="149686"/>
                </a:lnTo>
                <a:lnTo>
                  <a:pt x="346897" y="117724"/>
                </a:lnTo>
                <a:lnTo>
                  <a:pt x="386459" y="91002"/>
                </a:lnTo>
                <a:lnTo>
                  <a:pt x="427089" y="68493"/>
                </a:lnTo>
                <a:lnTo>
                  <a:pt x="470246" y="49167"/>
                </a:lnTo>
                <a:lnTo>
                  <a:pt x="517389" y="31995"/>
                </a:lnTo>
                <a:lnTo>
                  <a:pt x="569976" y="15949"/>
                </a:lnTo>
                <a:lnTo>
                  <a:pt x="629465" y="0"/>
                </a:lnTo>
                <a:lnTo>
                  <a:pt x="747629" y="254157"/>
                </a:lnTo>
                <a:lnTo>
                  <a:pt x="699566" y="272328"/>
                </a:lnTo>
                <a:lnTo>
                  <a:pt x="655666" y="289536"/>
                </a:lnTo>
                <a:lnTo>
                  <a:pt x="614439" y="307882"/>
                </a:lnTo>
                <a:lnTo>
                  <a:pt x="574394" y="329466"/>
                </a:lnTo>
                <a:lnTo>
                  <a:pt x="534041" y="356388"/>
                </a:lnTo>
                <a:lnTo>
                  <a:pt x="491888" y="390749"/>
                </a:lnTo>
                <a:lnTo>
                  <a:pt x="446445" y="434649"/>
                </a:lnTo>
                <a:lnTo>
                  <a:pt x="404880" y="483754"/>
                </a:lnTo>
                <a:lnTo>
                  <a:pt x="374253" y="532188"/>
                </a:lnTo>
                <a:lnTo>
                  <a:pt x="352907" y="579745"/>
                </a:lnTo>
                <a:lnTo>
                  <a:pt x="339187" y="626216"/>
                </a:lnTo>
                <a:lnTo>
                  <a:pt x="331437" y="671394"/>
                </a:lnTo>
                <a:lnTo>
                  <a:pt x="328001" y="715070"/>
                </a:lnTo>
                <a:lnTo>
                  <a:pt x="327223" y="757038"/>
                </a:lnTo>
                <a:lnTo>
                  <a:pt x="830247" y="757038"/>
                </a:lnTo>
                <a:lnTo>
                  <a:pt x="830247" y="1704808"/>
                </a:lnTo>
                <a:close/>
              </a:path>
            </a:pathLst>
          </a:custGeom>
          <a:solidFill>
            <a:srgbClr val="407EF5">
              <a:alpha val="9999"/>
            </a:srgbClr>
          </a:solidFill>
        </p:spPr>
        <p:txBody>
          <a:bodyPr wrap="square" lIns="0" tIns="0" rIns="0" bIns="0" rtlCol="0"/>
          <a:lstStyle/>
          <a:p/>
        </p:txBody>
      </p:sp>
      <p:pic>
        <p:nvPicPr>
          <p:cNvPr id="5" name="object 5" hidden="1"/>
          <p:cNvPicPr/>
          <p:nvPr/>
        </p:nvPicPr>
        <p:blipFill>
          <a:blip r:embed="rId2" cstate="print"/>
          <a:stretch>
            <a:fillRect/>
          </a:stretch>
        </p:blipFill>
        <p:spPr>
          <a:xfrm>
            <a:off x="2494332" y="5484147"/>
            <a:ext cx="7928428" cy="3777288"/>
          </a:xfrm>
          <a:prstGeom prst="rect">
            <a:avLst/>
          </a:prstGeom>
        </p:spPr>
      </p:pic>
      <p:sp>
        <p:nvSpPr>
          <p:cNvPr id="6" name="object 6"/>
          <p:cNvSpPr txBox="1"/>
          <p:nvPr/>
        </p:nvSpPr>
        <p:spPr>
          <a:xfrm>
            <a:off x="2468899" y="5302195"/>
            <a:ext cx="8316454" cy="4774449"/>
          </a:xfrm>
          <a:prstGeom prst="rect">
            <a:avLst/>
          </a:prstGeom>
        </p:spPr>
        <p:txBody>
          <a:bodyPr vert="horz" wrap="square" lIns="0" tIns="12700" rIns="0" bIns="0" rtlCol="0">
            <a:spAutoFit/>
          </a:bodyPr>
          <a:lstStyle/>
          <a:p>
            <a:pPr marL="12700" marR="5080">
              <a:lnSpc>
                <a:spcPct val="140000"/>
              </a:lnSpc>
              <a:spcBef>
                <a:spcPts val="100"/>
              </a:spcBef>
            </a:pPr>
            <a:r>
              <a:rPr sz="3200" dirty="0">
                <a:latin typeface="思源黑体 CN Regular" panose="020B0500000000000000" pitchFamily="34" charset="-122"/>
                <a:ea typeface="思源黑体 CN Regular" panose="020B0500000000000000" pitchFamily="34" charset="-122"/>
                <a:cs typeface="Microsoft Sans Serif" panose="020B0604020202020204"/>
              </a:rPr>
              <a:t>Users only need to use the camera on their  smartphones or tablets to scan, converting  physical documents into digital format and  generating searchable and editable PDF  files. This is very convenient for users who  need to convert paper documents into  electronic form.</a:t>
            </a:r>
            <a:endParaRPr sz="3200" dirty="0">
              <a:latin typeface="思源黑体 CN Regular" panose="020B0500000000000000" pitchFamily="34" charset="-122"/>
              <a:ea typeface="思源黑体 CN Regular" panose="020B0500000000000000" pitchFamily="34" charset="-122"/>
              <a:cs typeface="Microsoft Sans Serif" panose="020B0604020202020204"/>
            </a:endParaRPr>
          </a:p>
        </p:txBody>
      </p:sp>
      <p:pic>
        <p:nvPicPr>
          <p:cNvPr id="32" name="object 32"/>
          <p:cNvPicPr/>
          <p:nvPr/>
        </p:nvPicPr>
        <p:blipFill>
          <a:blip r:embed="rId3" cstate="print"/>
          <a:stretch>
            <a:fillRect/>
          </a:stretch>
        </p:blipFill>
        <p:spPr>
          <a:xfrm>
            <a:off x="0" y="9193437"/>
            <a:ext cx="2073235" cy="2115118"/>
          </a:xfrm>
          <a:prstGeom prst="rect">
            <a:avLst/>
          </a:prstGeom>
        </p:spPr>
      </p:pic>
      <p:pic>
        <p:nvPicPr>
          <p:cNvPr id="33" name="object 8"/>
          <p:cNvPicPr/>
          <p:nvPr/>
        </p:nvPicPr>
        <p:blipFill>
          <a:blip r:embed="rId4" cstate="print"/>
          <a:stretch>
            <a:fillRect/>
          </a:stretch>
        </p:blipFill>
        <p:spPr>
          <a:xfrm>
            <a:off x="16889538" y="0"/>
            <a:ext cx="3214561" cy="3392566"/>
          </a:xfrm>
          <a:prstGeom prst="rect">
            <a:avLst/>
          </a:prstGeom>
        </p:spPr>
      </p:pic>
      <p:pic>
        <p:nvPicPr>
          <p:cNvPr id="8" name="图片 7" descr="C:\Users\Admin\Desktop\新建文件夹\word2.pngword2"/>
          <p:cNvPicPr>
            <a:picLocks noChangeAspect="1"/>
          </p:cNvPicPr>
          <p:nvPr/>
        </p:nvPicPr>
        <p:blipFill>
          <a:blip r:embed="rId5"/>
          <a:srcRect/>
          <a:stretch>
            <a:fillRect/>
          </a:stretch>
        </p:blipFill>
        <p:spPr>
          <a:xfrm>
            <a:off x="11576050" y="2402523"/>
            <a:ext cx="7306945" cy="890524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hidden="1"/>
          <p:cNvPicPr/>
          <p:nvPr/>
        </p:nvPicPr>
        <p:blipFill>
          <a:blip r:embed="rId1" cstate="print"/>
          <a:stretch>
            <a:fillRect/>
          </a:stretch>
        </p:blipFill>
        <p:spPr>
          <a:xfrm>
            <a:off x="2497264" y="3475999"/>
            <a:ext cx="5642551" cy="1678776"/>
          </a:xfrm>
          <a:prstGeom prst="rect">
            <a:avLst/>
          </a:prstGeom>
        </p:spPr>
      </p:pic>
      <p:sp>
        <p:nvSpPr>
          <p:cNvPr id="3" name="object 3"/>
          <p:cNvSpPr txBox="1">
            <a:spLocks noGrp="1"/>
          </p:cNvSpPr>
          <p:nvPr>
            <p:ph type="title"/>
          </p:nvPr>
        </p:nvSpPr>
        <p:spPr>
          <a:xfrm>
            <a:off x="2458720" y="3185795"/>
            <a:ext cx="7091045" cy="1993265"/>
          </a:xfrm>
          <a:prstGeom prst="rect">
            <a:avLst/>
          </a:prstGeom>
        </p:spPr>
        <p:txBody>
          <a:bodyPr vert="horz" wrap="square" lIns="0" tIns="79375" rIns="0" bIns="0" rtlCol="0">
            <a:spAutoFit/>
          </a:bodyPr>
          <a:lstStyle/>
          <a:p>
            <a:pPr marL="12700">
              <a:lnSpc>
                <a:spcPct val="100000"/>
              </a:lnSpc>
              <a:spcBef>
                <a:spcPts val="625"/>
              </a:spcBef>
            </a:pPr>
            <a:r>
              <a:rPr sz="6000" b="1" dirty="0">
                <a:latin typeface="思源黑体 CN Heavy" panose="020B0A00000000000000" pitchFamily="34" charset="-122"/>
                <a:ea typeface="思源黑体 CN Heavy" panose="020B0A00000000000000" pitchFamily="34" charset="-122"/>
              </a:rPr>
              <a:t>Support for</a:t>
            </a:r>
            <a:endParaRPr sz="6000" b="1" dirty="0">
              <a:latin typeface="思源黑体 CN Heavy" panose="020B0A00000000000000" pitchFamily="34" charset="-122"/>
              <a:ea typeface="思源黑体 CN Heavy" panose="020B0A00000000000000" pitchFamily="34" charset="-122"/>
            </a:endParaRPr>
          </a:p>
          <a:p>
            <a:pPr marL="12700">
              <a:lnSpc>
                <a:spcPct val="100000"/>
              </a:lnSpc>
              <a:spcBef>
                <a:spcPts val="525"/>
              </a:spcBef>
            </a:pPr>
            <a:r>
              <a:rPr sz="6000" b="1" dirty="0">
                <a:latin typeface="思源黑体 CN Heavy" panose="020B0A00000000000000" pitchFamily="34" charset="-122"/>
                <a:ea typeface="思源黑体 CN Heavy" panose="020B0A00000000000000" pitchFamily="34" charset="-122"/>
              </a:rPr>
              <a:t>Editing PDF Files</a:t>
            </a:r>
            <a:endParaRPr sz="6000" b="1" dirty="0">
              <a:latin typeface="思源黑体 CN Heavy" panose="020B0A00000000000000" pitchFamily="34" charset="-122"/>
              <a:ea typeface="思源黑体 CN Heavy" panose="020B0A00000000000000" pitchFamily="34" charset="-122"/>
            </a:endParaRPr>
          </a:p>
        </p:txBody>
      </p:sp>
      <p:sp>
        <p:nvSpPr>
          <p:cNvPr id="4" name="object 4"/>
          <p:cNvSpPr/>
          <p:nvPr/>
        </p:nvSpPr>
        <p:spPr>
          <a:xfrm>
            <a:off x="1392627" y="1050330"/>
            <a:ext cx="1972310" cy="1704975"/>
          </a:xfrm>
          <a:custGeom>
            <a:avLst/>
            <a:gdLst/>
            <a:ahLst/>
            <a:cxnLst/>
            <a:rect l="l" t="t" r="r" b="b"/>
            <a:pathLst>
              <a:path w="1972310" h="1704975">
                <a:moveTo>
                  <a:pt x="1972207" y="1704808"/>
                </a:moveTo>
                <a:lnTo>
                  <a:pt x="1141959" y="1704808"/>
                </a:lnTo>
                <a:lnTo>
                  <a:pt x="1141959" y="1105981"/>
                </a:lnTo>
                <a:lnTo>
                  <a:pt x="1142484" y="1040659"/>
                </a:lnTo>
                <a:lnTo>
                  <a:pt x="1144059" y="977948"/>
                </a:lnTo>
                <a:lnTo>
                  <a:pt x="1146684" y="917846"/>
                </a:lnTo>
                <a:lnTo>
                  <a:pt x="1150359" y="860354"/>
                </a:lnTo>
                <a:lnTo>
                  <a:pt x="1155084" y="805472"/>
                </a:lnTo>
                <a:lnTo>
                  <a:pt x="1160859" y="753200"/>
                </a:lnTo>
                <a:lnTo>
                  <a:pt x="1167684" y="703538"/>
                </a:lnTo>
                <a:lnTo>
                  <a:pt x="1175559" y="656486"/>
                </a:lnTo>
                <a:lnTo>
                  <a:pt x="1184484" y="612043"/>
                </a:lnTo>
                <a:lnTo>
                  <a:pt x="1194459" y="570211"/>
                </a:lnTo>
                <a:lnTo>
                  <a:pt x="1205484" y="530988"/>
                </a:lnTo>
                <a:lnTo>
                  <a:pt x="1221580" y="480891"/>
                </a:lnTo>
                <a:lnTo>
                  <a:pt x="1238649" y="434370"/>
                </a:lnTo>
                <a:lnTo>
                  <a:pt x="1257505" y="390668"/>
                </a:lnTo>
                <a:lnTo>
                  <a:pt x="1278963" y="349026"/>
                </a:lnTo>
                <a:lnTo>
                  <a:pt x="1303838" y="308687"/>
                </a:lnTo>
                <a:lnTo>
                  <a:pt x="1332943" y="268894"/>
                </a:lnTo>
                <a:lnTo>
                  <a:pt x="1367094" y="228891"/>
                </a:lnTo>
                <a:lnTo>
                  <a:pt x="1407104" y="187918"/>
                </a:lnTo>
                <a:lnTo>
                  <a:pt x="1448905" y="149686"/>
                </a:lnTo>
                <a:lnTo>
                  <a:pt x="1488857" y="117724"/>
                </a:lnTo>
                <a:lnTo>
                  <a:pt x="1528419" y="91002"/>
                </a:lnTo>
                <a:lnTo>
                  <a:pt x="1569049" y="68493"/>
                </a:lnTo>
                <a:lnTo>
                  <a:pt x="1612206" y="49167"/>
                </a:lnTo>
                <a:lnTo>
                  <a:pt x="1659349" y="31995"/>
                </a:lnTo>
                <a:lnTo>
                  <a:pt x="1711936" y="15949"/>
                </a:lnTo>
                <a:lnTo>
                  <a:pt x="1771425" y="0"/>
                </a:lnTo>
                <a:lnTo>
                  <a:pt x="1889588" y="254157"/>
                </a:lnTo>
                <a:lnTo>
                  <a:pt x="1841526" y="272328"/>
                </a:lnTo>
                <a:lnTo>
                  <a:pt x="1797626" y="289536"/>
                </a:lnTo>
                <a:lnTo>
                  <a:pt x="1756399" y="307882"/>
                </a:lnTo>
                <a:lnTo>
                  <a:pt x="1716354" y="329466"/>
                </a:lnTo>
                <a:lnTo>
                  <a:pt x="1676001" y="356388"/>
                </a:lnTo>
                <a:lnTo>
                  <a:pt x="1633848" y="390749"/>
                </a:lnTo>
                <a:lnTo>
                  <a:pt x="1588404" y="434649"/>
                </a:lnTo>
                <a:lnTo>
                  <a:pt x="1546840" y="483754"/>
                </a:lnTo>
                <a:lnTo>
                  <a:pt x="1516213" y="532188"/>
                </a:lnTo>
                <a:lnTo>
                  <a:pt x="1494867" y="579745"/>
                </a:lnTo>
                <a:lnTo>
                  <a:pt x="1481147" y="626216"/>
                </a:lnTo>
                <a:lnTo>
                  <a:pt x="1473397" y="671394"/>
                </a:lnTo>
                <a:lnTo>
                  <a:pt x="1469961" y="715070"/>
                </a:lnTo>
                <a:lnTo>
                  <a:pt x="1469183" y="757038"/>
                </a:lnTo>
                <a:lnTo>
                  <a:pt x="1972207" y="757038"/>
                </a:lnTo>
                <a:lnTo>
                  <a:pt x="1972207" y="1704808"/>
                </a:lnTo>
                <a:close/>
              </a:path>
              <a:path w="1972310" h="1704975">
                <a:moveTo>
                  <a:pt x="830247" y="1704808"/>
                </a:moveTo>
                <a:lnTo>
                  <a:pt x="0" y="1704808"/>
                </a:lnTo>
                <a:lnTo>
                  <a:pt x="0" y="1105981"/>
                </a:lnTo>
                <a:lnTo>
                  <a:pt x="524" y="1040659"/>
                </a:lnTo>
                <a:lnTo>
                  <a:pt x="2099" y="977948"/>
                </a:lnTo>
                <a:lnTo>
                  <a:pt x="4724" y="917846"/>
                </a:lnTo>
                <a:lnTo>
                  <a:pt x="8399" y="860354"/>
                </a:lnTo>
                <a:lnTo>
                  <a:pt x="13124" y="805472"/>
                </a:lnTo>
                <a:lnTo>
                  <a:pt x="18899" y="753200"/>
                </a:lnTo>
                <a:lnTo>
                  <a:pt x="25724" y="703538"/>
                </a:lnTo>
                <a:lnTo>
                  <a:pt x="33599" y="656486"/>
                </a:lnTo>
                <a:lnTo>
                  <a:pt x="42524" y="612043"/>
                </a:lnTo>
                <a:lnTo>
                  <a:pt x="52499" y="570211"/>
                </a:lnTo>
                <a:lnTo>
                  <a:pt x="63524" y="530988"/>
                </a:lnTo>
                <a:lnTo>
                  <a:pt x="79620" y="480891"/>
                </a:lnTo>
                <a:lnTo>
                  <a:pt x="96689" y="434370"/>
                </a:lnTo>
                <a:lnTo>
                  <a:pt x="115545" y="390668"/>
                </a:lnTo>
                <a:lnTo>
                  <a:pt x="137004" y="349026"/>
                </a:lnTo>
                <a:lnTo>
                  <a:pt x="161878" y="308687"/>
                </a:lnTo>
                <a:lnTo>
                  <a:pt x="190984" y="268894"/>
                </a:lnTo>
                <a:lnTo>
                  <a:pt x="225134" y="228891"/>
                </a:lnTo>
                <a:lnTo>
                  <a:pt x="265144" y="187918"/>
                </a:lnTo>
                <a:lnTo>
                  <a:pt x="306945" y="149686"/>
                </a:lnTo>
                <a:lnTo>
                  <a:pt x="346897" y="117724"/>
                </a:lnTo>
                <a:lnTo>
                  <a:pt x="386459" y="91002"/>
                </a:lnTo>
                <a:lnTo>
                  <a:pt x="427089" y="68493"/>
                </a:lnTo>
                <a:lnTo>
                  <a:pt x="470246" y="49167"/>
                </a:lnTo>
                <a:lnTo>
                  <a:pt x="517389" y="31995"/>
                </a:lnTo>
                <a:lnTo>
                  <a:pt x="569976" y="15949"/>
                </a:lnTo>
                <a:lnTo>
                  <a:pt x="629465" y="0"/>
                </a:lnTo>
                <a:lnTo>
                  <a:pt x="747629" y="254157"/>
                </a:lnTo>
                <a:lnTo>
                  <a:pt x="699566" y="272328"/>
                </a:lnTo>
                <a:lnTo>
                  <a:pt x="655666" y="289536"/>
                </a:lnTo>
                <a:lnTo>
                  <a:pt x="614439" y="307882"/>
                </a:lnTo>
                <a:lnTo>
                  <a:pt x="574394" y="329466"/>
                </a:lnTo>
                <a:lnTo>
                  <a:pt x="534041" y="356388"/>
                </a:lnTo>
                <a:lnTo>
                  <a:pt x="491888" y="390749"/>
                </a:lnTo>
                <a:lnTo>
                  <a:pt x="446445" y="434649"/>
                </a:lnTo>
                <a:lnTo>
                  <a:pt x="404880" y="483754"/>
                </a:lnTo>
                <a:lnTo>
                  <a:pt x="374253" y="532188"/>
                </a:lnTo>
                <a:lnTo>
                  <a:pt x="352907" y="579745"/>
                </a:lnTo>
                <a:lnTo>
                  <a:pt x="339187" y="626216"/>
                </a:lnTo>
                <a:lnTo>
                  <a:pt x="331437" y="671394"/>
                </a:lnTo>
                <a:lnTo>
                  <a:pt x="328001" y="715070"/>
                </a:lnTo>
                <a:lnTo>
                  <a:pt x="327223" y="757038"/>
                </a:lnTo>
                <a:lnTo>
                  <a:pt x="830247" y="757038"/>
                </a:lnTo>
                <a:lnTo>
                  <a:pt x="830247" y="1704808"/>
                </a:lnTo>
                <a:close/>
              </a:path>
            </a:pathLst>
          </a:custGeom>
          <a:solidFill>
            <a:srgbClr val="407EF5">
              <a:alpha val="9999"/>
            </a:srgbClr>
          </a:solidFill>
        </p:spPr>
        <p:txBody>
          <a:bodyPr wrap="square" lIns="0" tIns="0" rIns="0" bIns="0" rtlCol="0"/>
          <a:lstStyle/>
          <a:p/>
        </p:txBody>
      </p:sp>
      <p:pic>
        <p:nvPicPr>
          <p:cNvPr id="5" name="object 5" hidden="1"/>
          <p:cNvPicPr/>
          <p:nvPr/>
        </p:nvPicPr>
        <p:blipFill>
          <a:blip r:embed="rId2" cstate="print"/>
          <a:stretch>
            <a:fillRect/>
          </a:stretch>
        </p:blipFill>
        <p:spPr>
          <a:xfrm>
            <a:off x="2491547" y="5588458"/>
            <a:ext cx="8470754" cy="2050387"/>
          </a:xfrm>
          <a:prstGeom prst="rect">
            <a:avLst/>
          </a:prstGeom>
        </p:spPr>
      </p:pic>
      <p:sp>
        <p:nvSpPr>
          <p:cNvPr id="6" name="object 6"/>
          <p:cNvSpPr txBox="1"/>
          <p:nvPr/>
        </p:nvSpPr>
        <p:spPr>
          <a:xfrm>
            <a:off x="2468899" y="5406904"/>
            <a:ext cx="8693064" cy="2016771"/>
          </a:xfrm>
          <a:prstGeom prst="rect">
            <a:avLst/>
          </a:prstGeom>
        </p:spPr>
        <p:txBody>
          <a:bodyPr vert="horz" wrap="square" lIns="0" tIns="12700" rIns="0" bIns="0" rtlCol="0">
            <a:spAutoFit/>
          </a:bodyPr>
          <a:lstStyle/>
          <a:p>
            <a:pPr marL="12700" marR="5080">
              <a:lnSpc>
                <a:spcPct val="140000"/>
              </a:lnSpc>
              <a:spcBef>
                <a:spcPts val="100"/>
              </a:spcBef>
            </a:pPr>
            <a:r>
              <a:rPr lang="en-US" sz="3200" dirty="0">
                <a:latin typeface="思源黑体 CN Regular" panose="020B0500000000000000" pitchFamily="34" charset="-122"/>
                <a:ea typeface="思源黑体 CN Regular" panose="020B0500000000000000" pitchFamily="34" charset="-122"/>
                <a:cs typeface="Microsoft Sans Serif" panose="020B0604020202020204"/>
              </a:rPr>
              <a:t>Users can add highlights, underlines, strikethroughs, graffiti, etc. to easily modify PDF files to meet personalized needs.</a:t>
            </a:r>
            <a:endParaRPr sz="3200" dirty="0">
              <a:latin typeface="思源黑体 CN Regular" panose="020B0500000000000000" pitchFamily="34" charset="-122"/>
              <a:ea typeface="思源黑体 CN Regular" panose="020B0500000000000000" pitchFamily="34" charset="-122"/>
              <a:cs typeface="Microsoft Sans Serif" panose="020B0604020202020204"/>
            </a:endParaRPr>
          </a:p>
        </p:txBody>
      </p:sp>
      <p:grpSp>
        <p:nvGrpSpPr>
          <p:cNvPr id="7" name="object 7"/>
          <p:cNvGrpSpPr/>
          <p:nvPr/>
        </p:nvGrpSpPr>
        <p:grpSpPr>
          <a:xfrm>
            <a:off x="1612516" y="2104648"/>
            <a:ext cx="16418347" cy="9204437"/>
            <a:chOff x="1612516" y="2104648"/>
            <a:chExt cx="16418347" cy="9204437"/>
          </a:xfrm>
        </p:grpSpPr>
        <p:pic>
          <p:nvPicPr>
            <p:cNvPr id="9" name="object 9"/>
            <p:cNvPicPr/>
            <p:nvPr/>
          </p:nvPicPr>
          <p:blipFill>
            <a:blip r:embed="rId3" cstate="print"/>
            <a:stretch>
              <a:fillRect/>
            </a:stretch>
          </p:blipFill>
          <p:spPr>
            <a:xfrm>
              <a:off x="11947279" y="2104648"/>
              <a:ext cx="6083584" cy="9203908"/>
            </a:xfrm>
            <a:prstGeom prst="rect">
              <a:avLst/>
            </a:prstGeom>
          </p:spPr>
        </p:pic>
        <p:pic>
          <p:nvPicPr>
            <p:cNvPr id="10" name="object 10" descr="C:\Users\Admin\Desktop\新建文件夹\新建编辑页-浏览状态-已编辑 – 1.png新建编辑页-浏览状态-已编辑 – 1"/>
            <p:cNvPicPr/>
            <p:nvPr/>
          </p:nvPicPr>
          <p:blipFill>
            <a:blip r:embed="rId4"/>
            <a:srcRect/>
            <a:stretch>
              <a:fillRect/>
            </a:stretch>
          </p:blipFill>
          <p:spPr>
            <a:xfrm>
              <a:off x="12545276" y="2618150"/>
              <a:ext cx="4887595" cy="8689975"/>
            </a:xfrm>
            <a:prstGeom prst="rect">
              <a:avLst/>
            </a:prstGeom>
          </p:spPr>
        </p:pic>
        <p:sp>
          <p:nvSpPr>
            <p:cNvPr id="11" name="object 11"/>
            <p:cNvSpPr/>
            <p:nvPr/>
          </p:nvSpPr>
          <p:spPr>
            <a:xfrm>
              <a:off x="12355644" y="2429245"/>
              <a:ext cx="5267325" cy="8879840"/>
            </a:xfrm>
            <a:custGeom>
              <a:avLst/>
              <a:gdLst/>
              <a:ahLst/>
              <a:cxnLst/>
              <a:rect l="l" t="t" r="r" b="b"/>
              <a:pathLst>
                <a:path w="5267325" h="8879840">
                  <a:moveTo>
                    <a:pt x="188476" y="8879310"/>
                  </a:moveTo>
                  <a:lnTo>
                    <a:pt x="0" y="8879310"/>
                  </a:lnTo>
                  <a:lnTo>
                    <a:pt x="0" y="607311"/>
                  </a:lnTo>
                  <a:lnTo>
                    <a:pt x="1912" y="558355"/>
                  </a:lnTo>
                  <a:lnTo>
                    <a:pt x="7648" y="510231"/>
                  </a:lnTo>
                  <a:lnTo>
                    <a:pt x="17209" y="462941"/>
                  </a:lnTo>
                  <a:lnTo>
                    <a:pt x="30593" y="416484"/>
                  </a:lnTo>
                  <a:lnTo>
                    <a:pt x="47802" y="370860"/>
                  </a:lnTo>
                  <a:lnTo>
                    <a:pt x="67761" y="328254"/>
                  </a:lnTo>
                  <a:lnTo>
                    <a:pt x="90748" y="287653"/>
                  </a:lnTo>
                  <a:lnTo>
                    <a:pt x="116763" y="249056"/>
                  </a:lnTo>
                  <a:lnTo>
                    <a:pt x="145806" y="212464"/>
                  </a:lnTo>
                  <a:lnTo>
                    <a:pt x="177877" y="177877"/>
                  </a:lnTo>
                  <a:lnTo>
                    <a:pt x="212464" y="145806"/>
                  </a:lnTo>
                  <a:lnTo>
                    <a:pt x="249056" y="116763"/>
                  </a:lnTo>
                  <a:lnTo>
                    <a:pt x="287653" y="90748"/>
                  </a:lnTo>
                  <a:lnTo>
                    <a:pt x="328254" y="67761"/>
                  </a:lnTo>
                  <a:lnTo>
                    <a:pt x="370860" y="47802"/>
                  </a:lnTo>
                  <a:lnTo>
                    <a:pt x="416484" y="30593"/>
                  </a:lnTo>
                  <a:lnTo>
                    <a:pt x="462941" y="17209"/>
                  </a:lnTo>
                  <a:lnTo>
                    <a:pt x="510231" y="7648"/>
                  </a:lnTo>
                  <a:lnTo>
                    <a:pt x="558355" y="1912"/>
                  </a:lnTo>
                  <a:lnTo>
                    <a:pt x="607311" y="0"/>
                  </a:lnTo>
                  <a:lnTo>
                    <a:pt x="4659543" y="0"/>
                  </a:lnTo>
                  <a:lnTo>
                    <a:pt x="4708500" y="1912"/>
                  </a:lnTo>
                  <a:lnTo>
                    <a:pt x="4756623" y="7648"/>
                  </a:lnTo>
                  <a:lnTo>
                    <a:pt x="4803913" y="17209"/>
                  </a:lnTo>
                  <a:lnTo>
                    <a:pt x="4850370" y="30593"/>
                  </a:lnTo>
                  <a:lnTo>
                    <a:pt x="4895995" y="47802"/>
                  </a:lnTo>
                  <a:lnTo>
                    <a:pt x="4938600" y="67761"/>
                  </a:lnTo>
                  <a:lnTo>
                    <a:pt x="4979202" y="90748"/>
                  </a:lnTo>
                  <a:lnTo>
                    <a:pt x="5017798" y="116763"/>
                  </a:lnTo>
                  <a:lnTo>
                    <a:pt x="5054390" y="145806"/>
                  </a:lnTo>
                  <a:lnTo>
                    <a:pt x="5088978" y="177877"/>
                  </a:lnTo>
                  <a:lnTo>
                    <a:pt x="5098805" y="188476"/>
                  </a:lnTo>
                  <a:lnTo>
                    <a:pt x="607311" y="188476"/>
                  </a:lnTo>
                  <a:lnTo>
                    <a:pt x="558466" y="191293"/>
                  </a:lnTo>
                  <a:lnTo>
                    <a:pt x="511276" y="199537"/>
                  </a:lnTo>
                  <a:lnTo>
                    <a:pt x="466055" y="212893"/>
                  </a:lnTo>
                  <a:lnTo>
                    <a:pt x="423118" y="231046"/>
                  </a:lnTo>
                  <a:lnTo>
                    <a:pt x="382779" y="253683"/>
                  </a:lnTo>
                  <a:lnTo>
                    <a:pt x="345351" y="280489"/>
                  </a:lnTo>
                  <a:lnTo>
                    <a:pt x="311150" y="311150"/>
                  </a:lnTo>
                  <a:lnTo>
                    <a:pt x="280489" y="345351"/>
                  </a:lnTo>
                  <a:lnTo>
                    <a:pt x="253684" y="382778"/>
                  </a:lnTo>
                  <a:lnTo>
                    <a:pt x="231047" y="423118"/>
                  </a:lnTo>
                  <a:lnTo>
                    <a:pt x="212893" y="466055"/>
                  </a:lnTo>
                  <a:lnTo>
                    <a:pt x="199538" y="511276"/>
                  </a:lnTo>
                  <a:lnTo>
                    <a:pt x="191294" y="558466"/>
                  </a:lnTo>
                  <a:lnTo>
                    <a:pt x="188476" y="607311"/>
                  </a:lnTo>
                  <a:lnTo>
                    <a:pt x="188476" y="8879310"/>
                  </a:lnTo>
                  <a:close/>
                </a:path>
                <a:path w="5267325" h="8879840">
                  <a:moveTo>
                    <a:pt x="5266855" y="8879310"/>
                  </a:moveTo>
                  <a:lnTo>
                    <a:pt x="5078379" y="8879310"/>
                  </a:lnTo>
                  <a:lnTo>
                    <a:pt x="5078379" y="607311"/>
                  </a:lnTo>
                  <a:lnTo>
                    <a:pt x="5075562" y="558466"/>
                  </a:lnTo>
                  <a:lnTo>
                    <a:pt x="5067318" y="511276"/>
                  </a:lnTo>
                  <a:lnTo>
                    <a:pt x="5053962" y="466055"/>
                  </a:lnTo>
                  <a:lnTo>
                    <a:pt x="5035808" y="423118"/>
                  </a:lnTo>
                  <a:lnTo>
                    <a:pt x="5013172" y="382778"/>
                  </a:lnTo>
                  <a:lnTo>
                    <a:pt x="4986366" y="345351"/>
                  </a:lnTo>
                  <a:lnTo>
                    <a:pt x="4955705" y="311150"/>
                  </a:lnTo>
                  <a:lnTo>
                    <a:pt x="4921504" y="280489"/>
                  </a:lnTo>
                  <a:lnTo>
                    <a:pt x="4884077" y="253683"/>
                  </a:lnTo>
                  <a:lnTo>
                    <a:pt x="4843737" y="231046"/>
                  </a:lnTo>
                  <a:lnTo>
                    <a:pt x="4800800" y="212893"/>
                  </a:lnTo>
                  <a:lnTo>
                    <a:pt x="4755579" y="199537"/>
                  </a:lnTo>
                  <a:lnTo>
                    <a:pt x="4708389" y="191293"/>
                  </a:lnTo>
                  <a:lnTo>
                    <a:pt x="4659544" y="188476"/>
                  </a:lnTo>
                  <a:lnTo>
                    <a:pt x="5098805" y="188476"/>
                  </a:lnTo>
                  <a:lnTo>
                    <a:pt x="5150092" y="249056"/>
                  </a:lnTo>
                  <a:lnTo>
                    <a:pt x="5176106" y="287653"/>
                  </a:lnTo>
                  <a:lnTo>
                    <a:pt x="5199093" y="328254"/>
                  </a:lnTo>
                  <a:lnTo>
                    <a:pt x="5219052" y="370860"/>
                  </a:lnTo>
                  <a:lnTo>
                    <a:pt x="5236261" y="416484"/>
                  </a:lnTo>
                  <a:lnTo>
                    <a:pt x="5249646" y="462941"/>
                  </a:lnTo>
                  <a:lnTo>
                    <a:pt x="5259206" y="510231"/>
                  </a:lnTo>
                  <a:lnTo>
                    <a:pt x="5264947" y="558466"/>
                  </a:lnTo>
                  <a:lnTo>
                    <a:pt x="5266855" y="607311"/>
                  </a:lnTo>
                  <a:lnTo>
                    <a:pt x="5266855" y="8879310"/>
                  </a:lnTo>
                  <a:close/>
                </a:path>
                <a:path w="5267325" h="8879840">
                  <a:moveTo>
                    <a:pt x="188476" y="8879310"/>
                  </a:moveTo>
                  <a:lnTo>
                    <a:pt x="188475" y="8690834"/>
                  </a:lnTo>
                  <a:lnTo>
                    <a:pt x="188476" y="8879310"/>
                  </a:lnTo>
                  <a:close/>
                </a:path>
              </a:pathLst>
            </a:custGeom>
            <a:solidFill>
              <a:srgbClr val="2F2F2F"/>
            </a:solidFill>
          </p:spPr>
          <p:txBody>
            <a:bodyPr wrap="square" lIns="0" tIns="0" rIns="0" bIns="0" rtlCol="0"/>
            <a:lstStyle/>
            <a:p/>
          </p:txBody>
        </p:sp>
        <p:pic>
          <p:nvPicPr>
            <p:cNvPr id="13" name="object 13"/>
            <p:cNvPicPr/>
            <p:nvPr/>
          </p:nvPicPr>
          <p:blipFill>
            <a:blip r:embed="rId5" cstate="print"/>
            <a:stretch>
              <a:fillRect/>
            </a:stretch>
          </p:blipFill>
          <p:spPr>
            <a:xfrm>
              <a:off x="1612516" y="7559675"/>
              <a:ext cx="10429001" cy="3350683"/>
            </a:xfrm>
            <a:prstGeom prst="rect">
              <a:avLst/>
            </a:prstGeom>
          </p:spPr>
        </p:pic>
        <p:pic>
          <p:nvPicPr>
            <p:cNvPr id="14" name="object 14"/>
            <p:cNvPicPr/>
            <p:nvPr/>
          </p:nvPicPr>
          <p:blipFill>
            <a:blip r:embed="rId6" cstate="print"/>
            <a:stretch>
              <a:fillRect/>
            </a:stretch>
          </p:blipFill>
          <p:spPr>
            <a:xfrm>
              <a:off x="2492070" y="8177901"/>
              <a:ext cx="8669893" cy="1591574"/>
            </a:xfrm>
            <a:prstGeom prst="rect">
              <a:avLst/>
            </a:prstGeom>
          </p:spPr>
        </p:pic>
      </p:grpSp>
      <p:sp>
        <p:nvSpPr>
          <p:cNvPr id="15" name="object 15" hidden="1"/>
          <p:cNvSpPr txBox="1"/>
          <p:nvPr/>
        </p:nvSpPr>
        <p:spPr>
          <a:xfrm>
            <a:off x="2922781" y="9365243"/>
            <a:ext cx="1191260" cy="394970"/>
          </a:xfrm>
          <a:prstGeom prst="rect">
            <a:avLst/>
          </a:prstGeom>
        </p:spPr>
        <p:txBody>
          <a:bodyPr vert="horz" wrap="square" lIns="0" tIns="15240" rIns="0" bIns="0" rtlCol="0">
            <a:spAutoFit/>
          </a:bodyPr>
          <a:lstStyle/>
          <a:p>
            <a:pPr marL="12700">
              <a:lnSpc>
                <a:spcPct val="100000"/>
              </a:lnSpc>
              <a:spcBef>
                <a:spcPts val="120"/>
              </a:spcBef>
            </a:pPr>
            <a:r>
              <a:rPr sz="2400" spc="-175" dirty="0">
                <a:latin typeface="Microsoft Sans Serif" panose="020B0604020202020204"/>
                <a:cs typeface="Microsoft Sans Serif" panose="020B0604020202020204"/>
              </a:rPr>
              <a:t>H</a:t>
            </a:r>
            <a:r>
              <a:rPr sz="2400" spc="40" dirty="0">
                <a:latin typeface="Microsoft Sans Serif" panose="020B0604020202020204"/>
                <a:cs typeface="Microsoft Sans Serif" panose="020B0604020202020204"/>
              </a:rPr>
              <a:t>i</a:t>
            </a:r>
            <a:r>
              <a:rPr sz="2400" spc="-130" dirty="0">
                <a:latin typeface="Microsoft Sans Serif" panose="020B0604020202020204"/>
                <a:cs typeface="Microsoft Sans Serif" panose="020B0604020202020204"/>
              </a:rPr>
              <a:t>g</a:t>
            </a:r>
            <a:r>
              <a:rPr sz="2400" spc="-35" dirty="0">
                <a:latin typeface="Microsoft Sans Serif" panose="020B0604020202020204"/>
                <a:cs typeface="Microsoft Sans Serif" panose="020B0604020202020204"/>
              </a:rPr>
              <a:t>h</a:t>
            </a:r>
            <a:r>
              <a:rPr sz="2400" spc="60" dirty="0">
                <a:latin typeface="Microsoft Sans Serif" panose="020B0604020202020204"/>
                <a:cs typeface="Microsoft Sans Serif" panose="020B0604020202020204"/>
              </a:rPr>
              <a:t>l</a:t>
            </a:r>
            <a:r>
              <a:rPr sz="2400" spc="40" dirty="0">
                <a:latin typeface="Microsoft Sans Serif" panose="020B0604020202020204"/>
                <a:cs typeface="Microsoft Sans Serif" panose="020B0604020202020204"/>
              </a:rPr>
              <a:t>i</a:t>
            </a:r>
            <a:r>
              <a:rPr sz="2400" spc="-130" dirty="0">
                <a:latin typeface="Microsoft Sans Serif" panose="020B0604020202020204"/>
                <a:cs typeface="Microsoft Sans Serif" panose="020B0604020202020204"/>
              </a:rPr>
              <a:t>g</a:t>
            </a:r>
            <a:r>
              <a:rPr sz="2400" spc="-35" dirty="0">
                <a:latin typeface="Microsoft Sans Serif" panose="020B0604020202020204"/>
                <a:cs typeface="Microsoft Sans Serif" panose="020B0604020202020204"/>
              </a:rPr>
              <a:t>h</a:t>
            </a:r>
            <a:r>
              <a:rPr sz="2400" spc="140" dirty="0">
                <a:latin typeface="Microsoft Sans Serif" panose="020B0604020202020204"/>
                <a:cs typeface="Microsoft Sans Serif" panose="020B0604020202020204"/>
              </a:rPr>
              <a:t>t</a:t>
            </a:r>
            <a:endParaRPr sz="2400" dirty="0">
              <a:latin typeface="Microsoft Sans Serif" panose="020B0604020202020204"/>
              <a:cs typeface="Microsoft Sans Serif" panose="020B0604020202020204"/>
            </a:endParaRPr>
          </a:p>
        </p:txBody>
      </p:sp>
      <p:sp>
        <p:nvSpPr>
          <p:cNvPr id="16" name="object 16" hidden="1"/>
          <p:cNvSpPr txBox="1"/>
          <p:nvPr/>
        </p:nvSpPr>
        <p:spPr>
          <a:xfrm>
            <a:off x="5086537" y="9365243"/>
            <a:ext cx="1282700" cy="394970"/>
          </a:xfrm>
          <a:prstGeom prst="rect">
            <a:avLst/>
          </a:prstGeom>
        </p:spPr>
        <p:txBody>
          <a:bodyPr vert="horz" wrap="square" lIns="0" tIns="15240" rIns="0" bIns="0" rtlCol="0">
            <a:spAutoFit/>
          </a:bodyPr>
          <a:lstStyle/>
          <a:p>
            <a:pPr marL="12700">
              <a:lnSpc>
                <a:spcPct val="100000"/>
              </a:lnSpc>
              <a:spcBef>
                <a:spcPts val="120"/>
              </a:spcBef>
            </a:pPr>
            <a:r>
              <a:rPr sz="2400" spc="-50" dirty="0">
                <a:latin typeface="Microsoft Sans Serif" panose="020B0604020202020204"/>
                <a:cs typeface="Microsoft Sans Serif" panose="020B0604020202020204"/>
              </a:rPr>
              <a:t>Underline</a:t>
            </a:r>
            <a:endParaRPr sz="2400" dirty="0">
              <a:latin typeface="Microsoft Sans Serif" panose="020B0604020202020204"/>
              <a:cs typeface="Microsoft Sans Serif" panose="020B0604020202020204"/>
            </a:endParaRPr>
          </a:p>
        </p:txBody>
      </p:sp>
      <p:sp>
        <p:nvSpPr>
          <p:cNvPr id="17" name="object 17" hidden="1"/>
          <p:cNvSpPr txBox="1"/>
          <p:nvPr/>
        </p:nvSpPr>
        <p:spPr>
          <a:xfrm>
            <a:off x="7015232" y="9365243"/>
            <a:ext cx="1665605" cy="394970"/>
          </a:xfrm>
          <a:prstGeom prst="rect">
            <a:avLst/>
          </a:prstGeom>
        </p:spPr>
        <p:txBody>
          <a:bodyPr vert="horz" wrap="square" lIns="0" tIns="15240" rIns="0" bIns="0" rtlCol="0">
            <a:spAutoFit/>
          </a:bodyPr>
          <a:lstStyle/>
          <a:p>
            <a:pPr marL="12700">
              <a:lnSpc>
                <a:spcPct val="100000"/>
              </a:lnSpc>
              <a:spcBef>
                <a:spcPts val="120"/>
              </a:spcBef>
            </a:pPr>
            <a:r>
              <a:rPr sz="2400" spc="-30" dirty="0">
                <a:latin typeface="Microsoft Sans Serif" panose="020B0604020202020204"/>
                <a:cs typeface="Microsoft Sans Serif" panose="020B0604020202020204"/>
              </a:rPr>
              <a:t>Stripper </a:t>
            </a:r>
            <a:r>
              <a:rPr sz="2400" spc="60" dirty="0">
                <a:latin typeface="Microsoft Sans Serif" panose="020B0604020202020204"/>
                <a:cs typeface="Microsoft Sans Serif" panose="020B0604020202020204"/>
              </a:rPr>
              <a:t>l</a:t>
            </a:r>
            <a:r>
              <a:rPr sz="2400" spc="-300" dirty="0">
                <a:latin typeface="Microsoft Sans Serif" panose="020B0604020202020204"/>
                <a:cs typeface="Microsoft Sans Serif" panose="020B0604020202020204"/>
              </a:rPr>
              <a:t> </a:t>
            </a:r>
            <a:r>
              <a:rPr sz="2400" spc="-45" dirty="0">
                <a:latin typeface="Microsoft Sans Serif" panose="020B0604020202020204"/>
                <a:cs typeface="Microsoft Sans Serif" panose="020B0604020202020204"/>
              </a:rPr>
              <a:t>ine</a:t>
            </a:r>
            <a:endParaRPr sz="2400" dirty="0">
              <a:latin typeface="Microsoft Sans Serif" panose="020B0604020202020204"/>
              <a:cs typeface="Microsoft Sans Serif" panose="020B0604020202020204"/>
            </a:endParaRPr>
          </a:p>
        </p:txBody>
      </p:sp>
      <p:sp>
        <p:nvSpPr>
          <p:cNvPr id="18" name="object 18" hidden="1"/>
          <p:cNvSpPr txBox="1"/>
          <p:nvPr/>
        </p:nvSpPr>
        <p:spPr>
          <a:xfrm>
            <a:off x="9338868" y="9365243"/>
            <a:ext cx="1426845" cy="394970"/>
          </a:xfrm>
          <a:prstGeom prst="rect">
            <a:avLst/>
          </a:prstGeom>
        </p:spPr>
        <p:txBody>
          <a:bodyPr vert="horz" wrap="square" lIns="0" tIns="15240" rIns="0" bIns="0" rtlCol="0">
            <a:spAutoFit/>
          </a:bodyPr>
          <a:lstStyle/>
          <a:p>
            <a:pPr marL="12700">
              <a:lnSpc>
                <a:spcPct val="100000"/>
              </a:lnSpc>
              <a:spcBef>
                <a:spcPts val="120"/>
              </a:spcBef>
            </a:pPr>
            <a:r>
              <a:rPr sz="2400" spc="-50" dirty="0">
                <a:latin typeface="Microsoft Sans Serif" panose="020B0604020202020204"/>
                <a:cs typeface="Microsoft Sans Serif" panose="020B0604020202020204"/>
              </a:rPr>
              <a:t>Paintbrush</a:t>
            </a:r>
            <a:endParaRPr sz="2400">
              <a:latin typeface="Microsoft Sans Serif" panose="020B0604020202020204"/>
              <a:cs typeface="Microsoft Sans Serif" panose="020B0604020202020204"/>
            </a:endParaRPr>
          </a:p>
        </p:txBody>
      </p:sp>
      <p:pic>
        <p:nvPicPr>
          <p:cNvPr id="19" name="object 8"/>
          <p:cNvPicPr/>
          <p:nvPr/>
        </p:nvPicPr>
        <p:blipFill>
          <a:blip r:embed="rId7" cstate="print"/>
          <a:stretch>
            <a:fillRect/>
          </a:stretch>
        </p:blipFill>
        <p:spPr>
          <a:xfrm>
            <a:off x="16889537" y="0"/>
            <a:ext cx="3214561" cy="3392566"/>
          </a:xfrm>
          <a:prstGeom prst="rect">
            <a:avLst/>
          </a:prstGeom>
        </p:spPr>
      </p:pic>
      <p:pic>
        <p:nvPicPr>
          <p:cNvPr id="21" name="object 12"/>
          <p:cNvPicPr/>
          <p:nvPr/>
        </p:nvPicPr>
        <p:blipFill>
          <a:blip r:embed="rId8" cstate="print"/>
          <a:stretch>
            <a:fillRect/>
          </a:stretch>
        </p:blipFill>
        <p:spPr>
          <a:xfrm>
            <a:off x="0" y="9193437"/>
            <a:ext cx="2073235" cy="211511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hidden="1"/>
          <p:cNvSpPr/>
          <p:nvPr/>
        </p:nvSpPr>
        <p:spPr>
          <a:xfrm>
            <a:off x="2497264" y="3463936"/>
            <a:ext cx="4036060" cy="1677670"/>
          </a:xfrm>
          <a:custGeom>
            <a:avLst/>
            <a:gdLst/>
            <a:ahLst/>
            <a:cxnLst/>
            <a:rect l="l" t="t" r="r" b="b"/>
            <a:pathLst>
              <a:path w="4036059" h="1677670">
                <a:moveTo>
                  <a:pt x="365204" y="463064"/>
                </a:moveTo>
                <a:lnTo>
                  <a:pt x="188978" y="463064"/>
                </a:lnTo>
                <a:lnTo>
                  <a:pt x="217794" y="460027"/>
                </a:lnTo>
                <a:lnTo>
                  <a:pt x="238066" y="451337"/>
                </a:lnTo>
                <a:lnTo>
                  <a:pt x="250044" y="437620"/>
                </a:lnTo>
                <a:lnTo>
                  <a:pt x="253981" y="419505"/>
                </a:lnTo>
                <a:lnTo>
                  <a:pt x="249018" y="401097"/>
                </a:lnTo>
                <a:lnTo>
                  <a:pt x="234882" y="387338"/>
                </a:lnTo>
                <a:lnTo>
                  <a:pt x="212705" y="375590"/>
                </a:lnTo>
                <a:lnTo>
                  <a:pt x="119954" y="336408"/>
                </a:lnTo>
                <a:lnTo>
                  <a:pt x="82091" y="316461"/>
                </a:lnTo>
                <a:lnTo>
                  <a:pt x="49757" y="287404"/>
                </a:lnTo>
                <a:lnTo>
                  <a:pt x="27224" y="248673"/>
                </a:lnTo>
                <a:lnTo>
                  <a:pt x="18763" y="199700"/>
                </a:lnTo>
                <a:lnTo>
                  <a:pt x="24813" y="159445"/>
                </a:lnTo>
                <a:lnTo>
                  <a:pt x="42144" y="123379"/>
                </a:lnTo>
                <a:lnTo>
                  <a:pt x="69526" y="92897"/>
                </a:lnTo>
                <a:lnTo>
                  <a:pt x="105732" y="69396"/>
                </a:lnTo>
                <a:lnTo>
                  <a:pt x="149533" y="54271"/>
                </a:lnTo>
                <a:lnTo>
                  <a:pt x="199700" y="48919"/>
                </a:lnTo>
                <a:lnTo>
                  <a:pt x="243228" y="53055"/>
                </a:lnTo>
                <a:lnTo>
                  <a:pt x="286064" y="65422"/>
                </a:lnTo>
                <a:lnTo>
                  <a:pt x="326262" y="85955"/>
                </a:lnTo>
                <a:lnTo>
                  <a:pt x="361873" y="114593"/>
                </a:lnTo>
                <a:lnTo>
                  <a:pt x="332585" y="151450"/>
                </a:lnTo>
                <a:lnTo>
                  <a:pt x="199700" y="151450"/>
                </a:lnTo>
                <a:lnTo>
                  <a:pt x="174937" y="154162"/>
                </a:lnTo>
                <a:lnTo>
                  <a:pt x="156393" y="162089"/>
                </a:lnTo>
                <a:lnTo>
                  <a:pt x="144759" y="174916"/>
                </a:lnTo>
                <a:lnTo>
                  <a:pt x="140728" y="192329"/>
                </a:lnTo>
                <a:lnTo>
                  <a:pt x="146236" y="210548"/>
                </a:lnTo>
                <a:lnTo>
                  <a:pt x="161670" y="224495"/>
                </a:lnTo>
                <a:lnTo>
                  <a:pt x="185397" y="236432"/>
                </a:lnTo>
                <a:lnTo>
                  <a:pt x="278106" y="273415"/>
                </a:lnTo>
                <a:lnTo>
                  <a:pt x="319508" y="295341"/>
                </a:lnTo>
                <a:lnTo>
                  <a:pt x="350481" y="324681"/>
                </a:lnTo>
                <a:lnTo>
                  <a:pt x="369894" y="362564"/>
                </a:lnTo>
                <a:lnTo>
                  <a:pt x="376616" y="410123"/>
                </a:lnTo>
                <a:lnTo>
                  <a:pt x="370895" y="450542"/>
                </a:lnTo>
                <a:lnTo>
                  <a:pt x="365204" y="463064"/>
                </a:lnTo>
                <a:close/>
              </a:path>
              <a:path w="4036059" h="1677670">
                <a:moveTo>
                  <a:pt x="302231" y="189648"/>
                </a:moveTo>
                <a:lnTo>
                  <a:pt x="277824" y="173219"/>
                </a:lnTo>
                <a:lnTo>
                  <a:pt x="253227" y="161251"/>
                </a:lnTo>
                <a:lnTo>
                  <a:pt x="227500" y="153932"/>
                </a:lnTo>
                <a:lnTo>
                  <a:pt x="199700" y="151450"/>
                </a:lnTo>
                <a:lnTo>
                  <a:pt x="332585" y="151450"/>
                </a:lnTo>
                <a:lnTo>
                  <a:pt x="302231" y="189648"/>
                </a:lnTo>
                <a:close/>
              </a:path>
              <a:path w="4036059" h="1677670">
                <a:moveTo>
                  <a:pt x="186297" y="566265"/>
                </a:moveTo>
                <a:lnTo>
                  <a:pt x="137022" y="561752"/>
                </a:lnTo>
                <a:lnTo>
                  <a:pt x="88122" y="548255"/>
                </a:lnTo>
                <a:lnTo>
                  <a:pt x="41736" y="525837"/>
                </a:lnTo>
                <a:lnTo>
                  <a:pt x="0" y="494560"/>
                </a:lnTo>
                <a:lnTo>
                  <a:pt x="68353" y="412134"/>
                </a:lnTo>
                <a:lnTo>
                  <a:pt x="96342" y="432814"/>
                </a:lnTo>
                <a:lnTo>
                  <a:pt x="126907" y="448907"/>
                </a:lnTo>
                <a:lnTo>
                  <a:pt x="158351" y="459347"/>
                </a:lnTo>
                <a:lnTo>
                  <a:pt x="188978" y="463064"/>
                </a:lnTo>
                <a:lnTo>
                  <a:pt x="365204" y="463064"/>
                </a:lnTo>
                <a:lnTo>
                  <a:pt x="354080" y="487536"/>
                </a:lnTo>
                <a:lnTo>
                  <a:pt x="326691" y="519355"/>
                </a:lnTo>
                <a:lnTo>
                  <a:pt x="289250" y="544250"/>
                </a:lnTo>
                <a:lnTo>
                  <a:pt x="242279" y="560470"/>
                </a:lnTo>
                <a:lnTo>
                  <a:pt x="186297" y="566265"/>
                </a:lnTo>
                <a:close/>
              </a:path>
              <a:path w="4036059" h="1677670">
                <a:moveTo>
                  <a:pt x="623227" y="566265"/>
                </a:moveTo>
                <a:lnTo>
                  <a:pt x="577857" y="561812"/>
                </a:lnTo>
                <a:lnTo>
                  <a:pt x="536636" y="548697"/>
                </a:lnTo>
                <a:lnTo>
                  <a:pt x="500597" y="527282"/>
                </a:lnTo>
                <a:lnTo>
                  <a:pt x="470772" y="497931"/>
                </a:lnTo>
                <a:lnTo>
                  <a:pt x="448190" y="461007"/>
                </a:lnTo>
                <a:lnTo>
                  <a:pt x="433885" y="416873"/>
                </a:lnTo>
                <a:lnTo>
                  <a:pt x="428887" y="365894"/>
                </a:lnTo>
                <a:lnTo>
                  <a:pt x="434092" y="316007"/>
                </a:lnTo>
                <a:lnTo>
                  <a:pt x="448698" y="272380"/>
                </a:lnTo>
                <a:lnTo>
                  <a:pt x="471194" y="235528"/>
                </a:lnTo>
                <a:lnTo>
                  <a:pt x="500066" y="205968"/>
                </a:lnTo>
                <a:lnTo>
                  <a:pt x="533803" y="184215"/>
                </a:lnTo>
                <a:lnTo>
                  <a:pt x="570893" y="170785"/>
                </a:lnTo>
                <a:lnTo>
                  <a:pt x="609824" y="166193"/>
                </a:lnTo>
                <a:lnTo>
                  <a:pt x="660097" y="172581"/>
                </a:lnTo>
                <a:lnTo>
                  <a:pt x="701062" y="190715"/>
                </a:lnTo>
                <a:lnTo>
                  <a:pt x="732794" y="219050"/>
                </a:lnTo>
                <a:lnTo>
                  <a:pt x="755368" y="256041"/>
                </a:lnTo>
                <a:lnTo>
                  <a:pt x="755762" y="257332"/>
                </a:lnTo>
                <a:lnTo>
                  <a:pt x="611834" y="257332"/>
                </a:lnTo>
                <a:lnTo>
                  <a:pt x="588222" y="261280"/>
                </a:lnTo>
                <a:lnTo>
                  <a:pt x="567689" y="273331"/>
                </a:lnTo>
                <a:lnTo>
                  <a:pt x="551805" y="293802"/>
                </a:lnTo>
                <a:lnTo>
                  <a:pt x="542140" y="323005"/>
                </a:lnTo>
                <a:lnTo>
                  <a:pt x="770919" y="323005"/>
                </a:lnTo>
                <a:lnTo>
                  <a:pt x="773337" y="349811"/>
                </a:lnTo>
                <a:lnTo>
                  <a:pt x="772877" y="365601"/>
                </a:lnTo>
                <a:lnTo>
                  <a:pt x="771662" y="380135"/>
                </a:lnTo>
                <a:lnTo>
                  <a:pt x="769945" y="392406"/>
                </a:lnTo>
                <a:lnTo>
                  <a:pt x="767976" y="401411"/>
                </a:lnTo>
                <a:lnTo>
                  <a:pt x="544151" y="401411"/>
                </a:lnTo>
                <a:lnTo>
                  <a:pt x="556757" y="434981"/>
                </a:lnTo>
                <a:lnTo>
                  <a:pt x="577657" y="457870"/>
                </a:lnTo>
                <a:lnTo>
                  <a:pt x="605594" y="470959"/>
                </a:lnTo>
                <a:lnTo>
                  <a:pt x="639310" y="475126"/>
                </a:lnTo>
                <a:lnTo>
                  <a:pt x="733029" y="475126"/>
                </a:lnTo>
                <a:lnTo>
                  <a:pt x="759264" y="522706"/>
                </a:lnTo>
                <a:lnTo>
                  <a:pt x="727548" y="541386"/>
                </a:lnTo>
                <a:lnTo>
                  <a:pt x="693005" y="555040"/>
                </a:lnTo>
                <a:lnTo>
                  <a:pt x="657582" y="563417"/>
                </a:lnTo>
                <a:lnTo>
                  <a:pt x="623227" y="566265"/>
                </a:lnTo>
                <a:close/>
              </a:path>
              <a:path w="4036059" h="1677670">
                <a:moveTo>
                  <a:pt x="770919" y="323005"/>
                </a:moveTo>
                <a:lnTo>
                  <a:pt x="672147" y="323005"/>
                </a:lnTo>
                <a:lnTo>
                  <a:pt x="668848" y="296912"/>
                </a:lnTo>
                <a:lnTo>
                  <a:pt x="658325" y="276096"/>
                </a:lnTo>
                <a:lnTo>
                  <a:pt x="639635" y="262316"/>
                </a:lnTo>
                <a:lnTo>
                  <a:pt x="611834" y="257332"/>
                </a:lnTo>
                <a:lnTo>
                  <a:pt x="755762" y="257332"/>
                </a:lnTo>
                <a:lnTo>
                  <a:pt x="768857" y="300143"/>
                </a:lnTo>
                <a:lnTo>
                  <a:pt x="770919" y="323005"/>
                </a:lnTo>
                <a:close/>
              </a:path>
              <a:path w="4036059" h="1677670">
                <a:moveTo>
                  <a:pt x="733029" y="475126"/>
                </a:moveTo>
                <a:lnTo>
                  <a:pt x="639310" y="475126"/>
                </a:lnTo>
                <a:lnTo>
                  <a:pt x="659602" y="473619"/>
                </a:lnTo>
                <a:lnTo>
                  <a:pt x="679518" y="469095"/>
                </a:lnTo>
                <a:lnTo>
                  <a:pt x="699434" y="461556"/>
                </a:lnTo>
                <a:lnTo>
                  <a:pt x="719726" y="451001"/>
                </a:lnTo>
                <a:lnTo>
                  <a:pt x="733029" y="475126"/>
                </a:lnTo>
                <a:close/>
              </a:path>
              <a:path w="4036059" h="1677670">
                <a:moveTo>
                  <a:pt x="887261" y="294860"/>
                </a:moveTo>
                <a:lnTo>
                  <a:pt x="845712" y="216454"/>
                </a:lnTo>
                <a:lnTo>
                  <a:pt x="884182" y="195878"/>
                </a:lnTo>
                <a:lnTo>
                  <a:pt x="924286" y="180015"/>
                </a:lnTo>
                <a:lnTo>
                  <a:pt x="966148" y="169806"/>
                </a:lnTo>
                <a:lnTo>
                  <a:pt x="1009896" y="166193"/>
                </a:lnTo>
                <a:lnTo>
                  <a:pt x="1055518" y="170816"/>
                </a:lnTo>
                <a:lnTo>
                  <a:pt x="1093638" y="184858"/>
                </a:lnTo>
                <a:lnTo>
                  <a:pt x="1123903" y="208580"/>
                </a:lnTo>
                <a:lnTo>
                  <a:pt x="1145958" y="242241"/>
                </a:lnTo>
                <a:lnTo>
                  <a:pt x="1151837" y="261353"/>
                </a:lnTo>
                <a:lnTo>
                  <a:pt x="987111" y="261353"/>
                </a:lnTo>
                <a:lnTo>
                  <a:pt x="964159" y="263573"/>
                </a:lnTo>
                <a:lnTo>
                  <a:pt x="940201" y="270065"/>
                </a:lnTo>
                <a:lnTo>
                  <a:pt x="914736" y="280577"/>
                </a:lnTo>
                <a:lnTo>
                  <a:pt x="887261" y="294860"/>
                </a:lnTo>
                <a:close/>
              </a:path>
              <a:path w="4036059" h="1677670">
                <a:moveTo>
                  <a:pt x="946233" y="566265"/>
                </a:moveTo>
                <a:lnTo>
                  <a:pt x="898852" y="557103"/>
                </a:lnTo>
                <a:lnTo>
                  <a:pt x="863219" y="532172"/>
                </a:lnTo>
                <a:lnTo>
                  <a:pt x="840780" y="495304"/>
                </a:lnTo>
                <a:lnTo>
                  <a:pt x="832979" y="450331"/>
                </a:lnTo>
                <a:lnTo>
                  <a:pt x="838334" y="413151"/>
                </a:lnTo>
                <a:lnTo>
                  <a:pt x="883072" y="356177"/>
                </a:lnTo>
                <a:lnTo>
                  <a:pt x="923721" y="335862"/>
                </a:lnTo>
                <a:lnTo>
                  <a:pt x="977400" y="320647"/>
                </a:lnTo>
                <a:lnTo>
                  <a:pt x="1044743" y="310273"/>
                </a:lnTo>
                <a:lnTo>
                  <a:pt x="1040073" y="289624"/>
                </a:lnTo>
                <a:lnTo>
                  <a:pt x="1029497" y="274253"/>
                </a:lnTo>
                <a:lnTo>
                  <a:pt x="1012136" y="264662"/>
                </a:lnTo>
                <a:lnTo>
                  <a:pt x="987111" y="261353"/>
                </a:lnTo>
                <a:lnTo>
                  <a:pt x="1151837" y="261353"/>
                </a:lnTo>
                <a:lnTo>
                  <a:pt x="1159451" y="286104"/>
                </a:lnTo>
                <a:lnTo>
                  <a:pt x="1164027" y="340429"/>
                </a:lnTo>
                <a:lnTo>
                  <a:pt x="1164027" y="382648"/>
                </a:lnTo>
                <a:lnTo>
                  <a:pt x="1044743" y="382648"/>
                </a:lnTo>
                <a:lnTo>
                  <a:pt x="997969" y="391946"/>
                </a:lnTo>
                <a:lnTo>
                  <a:pt x="967593" y="405265"/>
                </a:lnTo>
                <a:lnTo>
                  <a:pt x="951164" y="421851"/>
                </a:lnTo>
                <a:lnTo>
                  <a:pt x="946233" y="440949"/>
                </a:lnTo>
                <a:lnTo>
                  <a:pt x="949133" y="455410"/>
                </a:lnTo>
                <a:lnTo>
                  <a:pt x="957374" y="465661"/>
                </a:lnTo>
                <a:lnTo>
                  <a:pt x="970263" y="471765"/>
                </a:lnTo>
                <a:lnTo>
                  <a:pt x="987111" y="473786"/>
                </a:lnTo>
                <a:lnTo>
                  <a:pt x="1164027" y="473786"/>
                </a:lnTo>
                <a:lnTo>
                  <a:pt x="1164027" y="518685"/>
                </a:lnTo>
                <a:lnTo>
                  <a:pt x="1055465" y="518685"/>
                </a:lnTo>
                <a:lnTo>
                  <a:pt x="1031047" y="537994"/>
                </a:lnTo>
                <a:lnTo>
                  <a:pt x="1004870" y="553030"/>
                </a:lnTo>
                <a:lnTo>
                  <a:pt x="976682" y="562789"/>
                </a:lnTo>
                <a:lnTo>
                  <a:pt x="946233" y="566265"/>
                </a:lnTo>
                <a:close/>
              </a:path>
              <a:path w="4036059" h="1677670">
                <a:moveTo>
                  <a:pt x="1164027" y="473786"/>
                </a:moveTo>
                <a:lnTo>
                  <a:pt x="987111" y="473786"/>
                </a:lnTo>
                <a:lnTo>
                  <a:pt x="1003843" y="471713"/>
                </a:lnTo>
                <a:lnTo>
                  <a:pt x="1018440" y="465745"/>
                </a:lnTo>
                <a:lnTo>
                  <a:pt x="1031780" y="456258"/>
                </a:lnTo>
                <a:lnTo>
                  <a:pt x="1044743" y="443630"/>
                </a:lnTo>
                <a:lnTo>
                  <a:pt x="1044743" y="382648"/>
                </a:lnTo>
                <a:lnTo>
                  <a:pt x="1164027" y="382648"/>
                </a:lnTo>
                <a:lnTo>
                  <a:pt x="1164027" y="473786"/>
                </a:lnTo>
                <a:close/>
              </a:path>
              <a:path w="4036059" h="1677670">
                <a:moveTo>
                  <a:pt x="1164027" y="556883"/>
                </a:moveTo>
                <a:lnTo>
                  <a:pt x="1066857" y="556883"/>
                </a:lnTo>
                <a:lnTo>
                  <a:pt x="1058816" y="518685"/>
                </a:lnTo>
                <a:lnTo>
                  <a:pt x="1164027" y="518685"/>
                </a:lnTo>
                <a:lnTo>
                  <a:pt x="1164027" y="556883"/>
                </a:lnTo>
                <a:close/>
              </a:path>
              <a:path w="4036059" h="1677670">
                <a:moveTo>
                  <a:pt x="1505700" y="241919"/>
                </a:moveTo>
                <a:lnTo>
                  <a:pt x="1363728" y="241919"/>
                </a:lnTo>
                <a:lnTo>
                  <a:pt x="1387193" y="208600"/>
                </a:lnTo>
                <a:lnTo>
                  <a:pt x="1414239" y="184957"/>
                </a:lnTo>
                <a:lnTo>
                  <a:pt x="1443170" y="170863"/>
                </a:lnTo>
                <a:lnTo>
                  <a:pt x="1472290" y="166193"/>
                </a:lnTo>
                <a:lnTo>
                  <a:pt x="1487619" y="166790"/>
                </a:lnTo>
                <a:lnTo>
                  <a:pt x="1499933" y="168455"/>
                </a:lnTo>
                <a:lnTo>
                  <a:pt x="1509985" y="171000"/>
                </a:lnTo>
                <a:lnTo>
                  <a:pt x="1518529" y="174235"/>
                </a:lnTo>
                <a:lnTo>
                  <a:pt x="1505700" y="241919"/>
                </a:lnTo>
                <a:close/>
              </a:path>
              <a:path w="4036059" h="1677670">
                <a:moveTo>
                  <a:pt x="1375120" y="556883"/>
                </a:moveTo>
                <a:lnTo>
                  <a:pt x="1255836" y="556883"/>
                </a:lnTo>
                <a:lnTo>
                  <a:pt x="1255836" y="175575"/>
                </a:lnTo>
                <a:lnTo>
                  <a:pt x="1353005" y="175575"/>
                </a:lnTo>
                <a:lnTo>
                  <a:pt x="1361717" y="241919"/>
                </a:lnTo>
                <a:lnTo>
                  <a:pt x="1505700" y="241919"/>
                </a:lnTo>
                <a:lnTo>
                  <a:pt x="1500238" y="270735"/>
                </a:lnTo>
                <a:lnTo>
                  <a:pt x="1456877" y="270735"/>
                </a:lnTo>
                <a:lnTo>
                  <a:pt x="1434961" y="274347"/>
                </a:lnTo>
                <a:lnTo>
                  <a:pt x="1412731" y="286064"/>
                </a:lnTo>
                <a:lnTo>
                  <a:pt x="1392135" y="307205"/>
                </a:lnTo>
                <a:lnTo>
                  <a:pt x="1375120" y="339089"/>
                </a:lnTo>
                <a:lnTo>
                  <a:pt x="1375120" y="556883"/>
                </a:lnTo>
                <a:close/>
              </a:path>
              <a:path w="4036059" h="1677670">
                <a:moveTo>
                  <a:pt x="1499095" y="276766"/>
                </a:moveTo>
                <a:lnTo>
                  <a:pt x="1488918" y="274410"/>
                </a:lnTo>
                <a:lnTo>
                  <a:pt x="1478991" y="272494"/>
                </a:lnTo>
                <a:lnTo>
                  <a:pt x="1468562" y="271206"/>
                </a:lnTo>
                <a:lnTo>
                  <a:pt x="1456877" y="270735"/>
                </a:lnTo>
                <a:lnTo>
                  <a:pt x="1500238" y="270735"/>
                </a:lnTo>
                <a:lnTo>
                  <a:pt x="1499095" y="276766"/>
                </a:lnTo>
                <a:close/>
              </a:path>
              <a:path w="4036059" h="1677670">
                <a:moveTo>
                  <a:pt x="1734983" y="566265"/>
                </a:moveTo>
                <a:lnTo>
                  <a:pt x="1690717" y="561812"/>
                </a:lnTo>
                <a:lnTo>
                  <a:pt x="1650495" y="548697"/>
                </a:lnTo>
                <a:lnTo>
                  <a:pt x="1615326" y="527282"/>
                </a:lnTo>
                <a:lnTo>
                  <a:pt x="1586217" y="497931"/>
                </a:lnTo>
                <a:lnTo>
                  <a:pt x="1564177" y="461007"/>
                </a:lnTo>
                <a:lnTo>
                  <a:pt x="1550213" y="416873"/>
                </a:lnTo>
                <a:lnTo>
                  <a:pt x="1545335" y="365894"/>
                </a:lnTo>
                <a:lnTo>
                  <a:pt x="1550842" y="315163"/>
                </a:lnTo>
                <a:lnTo>
                  <a:pt x="1566420" y="271208"/>
                </a:lnTo>
                <a:lnTo>
                  <a:pt x="1590648" y="234403"/>
                </a:lnTo>
                <a:lnTo>
                  <a:pt x="1622109" y="205124"/>
                </a:lnTo>
                <a:lnTo>
                  <a:pt x="1659385" y="183746"/>
                </a:lnTo>
                <a:lnTo>
                  <a:pt x="1701056" y="170644"/>
                </a:lnTo>
                <a:lnTo>
                  <a:pt x="1745706" y="166193"/>
                </a:lnTo>
                <a:lnTo>
                  <a:pt x="1778542" y="169094"/>
                </a:lnTo>
                <a:lnTo>
                  <a:pt x="1807861" y="177334"/>
                </a:lnTo>
                <a:lnTo>
                  <a:pt x="1833912" y="190224"/>
                </a:lnTo>
                <a:lnTo>
                  <a:pt x="1856948" y="207072"/>
                </a:lnTo>
                <a:lnTo>
                  <a:pt x="1816094" y="262693"/>
                </a:lnTo>
                <a:lnTo>
                  <a:pt x="1753077" y="262693"/>
                </a:lnTo>
                <a:lnTo>
                  <a:pt x="1717340" y="269960"/>
                </a:lnTo>
                <a:lnTo>
                  <a:pt x="1690336" y="290671"/>
                </a:lnTo>
                <a:lnTo>
                  <a:pt x="1673258" y="323194"/>
                </a:lnTo>
                <a:lnTo>
                  <a:pt x="1667300" y="365894"/>
                </a:lnTo>
                <a:lnTo>
                  <a:pt x="1673467" y="408982"/>
                </a:lnTo>
                <a:lnTo>
                  <a:pt x="1690503" y="441703"/>
                </a:lnTo>
                <a:lnTo>
                  <a:pt x="1716209" y="462488"/>
                </a:lnTo>
                <a:lnTo>
                  <a:pt x="1748386" y="469765"/>
                </a:lnTo>
                <a:lnTo>
                  <a:pt x="1830538" y="469765"/>
                </a:lnTo>
                <a:lnTo>
                  <a:pt x="1860969" y="521366"/>
                </a:lnTo>
                <a:lnTo>
                  <a:pt x="1831106" y="542234"/>
                </a:lnTo>
                <a:lnTo>
                  <a:pt x="1798981" y="556129"/>
                </a:lnTo>
                <a:lnTo>
                  <a:pt x="1766354" y="563867"/>
                </a:lnTo>
                <a:lnTo>
                  <a:pt x="1734983" y="566265"/>
                </a:lnTo>
                <a:close/>
              </a:path>
              <a:path w="4036059" h="1677670">
                <a:moveTo>
                  <a:pt x="1801327" y="282797"/>
                </a:moveTo>
                <a:lnTo>
                  <a:pt x="1788699" y="273719"/>
                </a:lnTo>
                <a:lnTo>
                  <a:pt x="1776699" y="267468"/>
                </a:lnTo>
                <a:lnTo>
                  <a:pt x="1764951" y="263855"/>
                </a:lnTo>
                <a:lnTo>
                  <a:pt x="1753077" y="262693"/>
                </a:lnTo>
                <a:lnTo>
                  <a:pt x="1816094" y="262693"/>
                </a:lnTo>
                <a:lnTo>
                  <a:pt x="1801327" y="282797"/>
                </a:lnTo>
                <a:close/>
              </a:path>
              <a:path w="4036059" h="1677670">
                <a:moveTo>
                  <a:pt x="1830538" y="469765"/>
                </a:moveTo>
                <a:lnTo>
                  <a:pt x="1748386" y="469765"/>
                </a:lnTo>
                <a:lnTo>
                  <a:pt x="1766197" y="467744"/>
                </a:lnTo>
                <a:lnTo>
                  <a:pt x="1783317" y="462143"/>
                </a:lnTo>
                <a:lnTo>
                  <a:pt x="1799557" y="453651"/>
                </a:lnTo>
                <a:lnTo>
                  <a:pt x="1814730" y="442960"/>
                </a:lnTo>
                <a:lnTo>
                  <a:pt x="1830538" y="469765"/>
                </a:lnTo>
                <a:close/>
              </a:path>
              <a:path w="4036059" h="1677670">
                <a:moveTo>
                  <a:pt x="2045927" y="556883"/>
                </a:moveTo>
                <a:lnTo>
                  <a:pt x="1926642" y="556883"/>
                </a:lnTo>
                <a:lnTo>
                  <a:pt x="1926642" y="21444"/>
                </a:lnTo>
                <a:lnTo>
                  <a:pt x="2045927" y="21444"/>
                </a:lnTo>
                <a:lnTo>
                  <a:pt x="2045927" y="150110"/>
                </a:lnTo>
                <a:lnTo>
                  <a:pt x="2039896" y="217794"/>
                </a:lnTo>
                <a:lnTo>
                  <a:pt x="2251815" y="217794"/>
                </a:lnTo>
                <a:lnTo>
                  <a:pt x="2257293" y="225396"/>
                </a:lnTo>
                <a:lnTo>
                  <a:pt x="2270661" y="268054"/>
                </a:lnTo>
                <a:lnTo>
                  <a:pt x="2111600" y="268054"/>
                </a:lnTo>
                <a:lnTo>
                  <a:pt x="2093234" y="270284"/>
                </a:lnTo>
                <a:lnTo>
                  <a:pt x="2077256" y="276850"/>
                </a:lnTo>
                <a:lnTo>
                  <a:pt x="2062031" y="287561"/>
                </a:lnTo>
                <a:lnTo>
                  <a:pt x="2045927" y="302231"/>
                </a:lnTo>
                <a:lnTo>
                  <a:pt x="2045927" y="556883"/>
                </a:lnTo>
                <a:close/>
              </a:path>
              <a:path w="4036059" h="1677670">
                <a:moveTo>
                  <a:pt x="2251815" y="217794"/>
                </a:moveTo>
                <a:lnTo>
                  <a:pt x="2039896" y="217794"/>
                </a:lnTo>
                <a:lnTo>
                  <a:pt x="2062450" y="198988"/>
                </a:lnTo>
                <a:lnTo>
                  <a:pt x="2089151" y="182444"/>
                </a:lnTo>
                <a:lnTo>
                  <a:pt x="2120375" y="170675"/>
                </a:lnTo>
                <a:lnTo>
                  <a:pt x="2156499" y="166193"/>
                </a:lnTo>
                <a:lnTo>
                  <a:pt x="2200744" y="173157"/>
                </a:lnTo>
                <a:lnTo>
                  <a:pt x="2234149" y="193278"/>
                </a:lnTo>
                <a:lnTo>
                  <a:pt x="2251815" y="217794"/>
                </a:lnTo>
                <a:close/>
              </a:path>
              <a:path w="4036059" h="1677670">
                <a:moveTo>
                  <a:pt x="2275113" y="556883"/>
                </a:moveTo>
                <a:lnTo>
                  <a:pt x="2155829" y="556883"/>
                </a:lnTo>
                <a:lnTo>
                  <a:pt x="2155829" y="335738"/>
                </a:lnTo>
                <a:lnTo>
                  <a:pt x="2153159" y="302828"/>
                </a:lnTo>
                <a:lnTo>
                  <a:pt x="2145023" y="282043"/>
                </a:lnTo>
                <a:lnTo>
                  <a:pt x="2131233" y="271185"/>
                </a:lnTo>
                <a:lnTo>
                  <a:pt x="2111600" y="268054"/>
                </a:lnTo>
                <a:lnTo>
                  <a:pt x="2270661" y="268054"/>
                </a:lnTo>
                <a:lnTo>
                  <a:pt x="2270755" y="268354"/>
                </a:lnTo>
                <a:lnTo>
                  <a:pt x="2275113" y="320995"/>
                </a:lnTo>
                <a:lnTo>
                  <a:pt x="2275113" y="556883"/>
                </a:lnTo>
                <a:close/>
              </a:path>
              <a:path w="4036059" h="1677670">
                <a:moveTo>
                  <a:pt x="2650390" y="556883"/>
                </a:moveTo>
                <a:lnTo>
                  <a:pt x="2530436" y="556883"/>
                </a:lnTo>
                <a:lnTo>
                  <a:pt x="2530436" y="57631"/>
                </a:lnTo>
                <a:lnTo>
                  <a:pt x="2848750" y="57631"/>
                </a:lnTo>
                <a:lnTo>
                  <a:pt x="2848750" y="157482"/>
                </a:lnTo>
                <a:lnTo>
                  <a:pt x="2650390" y="157482"/>
                </a:lnTo>
                <a:lnTo>
                  <a:pt x="2650390" y="266714"/>
                </a:lnTo>
                <a:lnTo>
                  <a:pt x="2820605" y="266714"/>
                </a:lnTo>
                <a:lnTo>
                  <a:pt x="2820605" y="366564"/>
                </a:lnTo>
                <a:lnTo>
                  <a:pt x="2650390" y="366564"/>
                </a:lnTo>
                <a:lnTo>
                  <a:pt x="2650390" y="556883"/>
                </a:lnTo>
                <a:close/>
              </a:path>
              <a:path w="4036059" h="1677670">
                <a:moveTo>
                  <a:pt x="3045101" y="556883"/>
                </a:moveTo>
                <a:lnTo>
                  <a:pt x="2925816" y="556883"/>
                </a:lnTo>
                <a:lnTo>
                  <a:pt x="2925816" y="175575"/>
                </a:lnTo>
                <a:lnTo>
                  <a:pt x="3045101" y="175575"/>
                </a:lnTo>
                <a:lnTo>
                  <a:pt x="3045101" y="556883"/>
                </a:lnTo>
                <a:close/>
              </a:path>
              <a:path w="4036059" h="1677670">
                <a:moveTo>
                  <a:pt x="2985459" y="122635"/>
                </a:moveTo>
                <a:lnTo>
                  <a:pt x="2958129" y="118279"/>
                </a:lnTo>
                <a:lnTo>
                  <a:pt x="2937209" y="105881"/>
                </a:lnTo>
                <a:lnTo>
                  <a:pt x="2923827" y="86447"/>
                </a:lnTo>
                <a:lnTo>
                  <a:pt x="2919115" y="60982"/>
                </a:lnTo>
                <a:lnTo>
                  <a:pt x="2923827" y="35904"/>
                </a:lnTo>
                <a:lnTo>
                  <a:pt x="2937209" y="16669"/>
                </a:lnTo>
                <a:lnTo>
                  <a:pt x="2958129" y="4345"/>
                </a:lnTo>
                <a:lnTo>
                  <a:pt x="2985459" y="0"/>
                </a:lnTo>
                <a:lnTo>
                  <a:pt x="3012505" y="4345"/>
                </a:lnTo>
                <a:lnTo>
                  <a:pt x="3033457" y="16669"/>
                </a:lnTo>
                <a:lnTo>
                  <a:pt x="3046996" y="35904"/>
                </a:lnTo>
                <a:lnTo>
                  <a:pt x="3051802" y="60982"/>
                </a:lnTo>
                <a:lnTo>
                  <a:pt x="3046996" y="86447"/>
                </a:lnTo>
                <a:lnTo>
                  <a:pt x="3033457" y="105881"/>
                </a:lnTo>
                <a:lnTo>
                  <a:pt x="3012505" y="118279"/>
                </a:lnTo>
                <a:lnTo>
                  <a:pt x="2985459" y="122635"/>
                </a:lnTo>
                <a:close/>
              </a:path>
              <a:path w="4036059" h="1677670">
                <a:moveTo>
                  <a:pt x="3249492" y="566265"/>
                </a:moveTo>
                <a:lnTo>
                  <a:pt x="3198039" y="556642"/>
                </a:lnTo>
                <a:lnTo>
                  <a:pt x="3164553" y="529491"/>
                </a:lnTo>
                <a:lnTo>
                  <a:pt x="3146396" y="487388"/>
                </a:lnTo>
                <a:lnTo>
                  <a:pt x="3140930" y="432908"/>
                </a:lnTo>
                <a:lnTo>
                  <a:pt x="3140930" y="21444"/>
                </a:lnTo>
                <a:lnTo>
                  <a:pt x="3260215" y="21444"/>
                </a:lnTo>
                <a:lnTo>
                  <a:pt x="3260215" y="436929"/>
                </a:lnTo>
                <a:lnTo>
                  <a:pt x="3262141" y="452802"/>
                </a:lnTo>
                <a:lnTo>
                  <a:pt x="3267084" y="462896"/>
                </a:lnTo>
                <a:lnTo>
                  <a:pt x="3273785" y="468216"/>
                </a:lnTo>
                <a:lnTo>
                  <a:pt x="3280989" y="469765"/>
                </a:lnTo>
                <a:lnTo>
                  <a:pt x="3294606" y="469765"/>
                </a:lnTo>
                <a:lnTo>
                  <a:pt x="3308464" y="556213"/>
                </a:lnTo>
                <a:lnTo>
                  <a:pt x="3297648" y="560045"/>
                </a:lnTo>
                <a:lnTo>
                  <a:pt x="3284256" y="563249"/>
                </a:lnTo>
                <a:lnTo>
                  <a:pt x="3268225" y="565448"/>
                </a:lnTo>
                <a:lnTo>
                  <a:pt x="3249492" y="566265"/>
                </a:lnTo>
                <a:close/>
              </a:path>
              <a:path w="4036059" h="1677670">
                <a:moveTo>
                  <a:pt x="3294606" y="469765"/>
                </a:moveTo>
                <a:lnTo>
                  <a:pt x="3287690" y="469765"/>
                </a:lnTo>
                <a:lnTo>
                  <a:pt x="3294392" y="468425"/>
                </a:lnTo>
                <a:lnTo>
                  <a:pt x="3294606" y="469765"/>
                </a:lnTo>
                <a:close/>
              </a:path>
              <a:path w="4036059" h="1677670">
                <a:moveTo>
                  <a:pt x="3536311" y="566265"/>
                </a:moveTo>
                <a:lnTo>
                  <a:pt x="3490941" y="561812"/>
                </a:lnTo>
                <a:lnTo>
                  <a:pt x="3449720" y="548697"/>
                </a:lnTo>
                <a:lnTo>
                  <a:pt x="3413682" y="527282"/>
                </a:lnTo>
                <a:lnTo>
                  <a:pt x="3383856" y="497931"/>
                </a:lnTo>
                <a:lnTo>
                  <a:pt x="3361274" y="461007"/>
                </a:lnTo>
                <a:lnTo>
                  <a:pt x="3346969" y="416873"/>
                </a:lnTo>
                <a:lnTo>
                  <a:pt x="3341971" y="365894"/>
                </a:lnTo>
                <a:lnTo>
                  <a:pt x="3347176" y="316007"/>
                </a:lnTo>
                <a:lnTo>
                  <a:pt x="3361782" y="272380"/>
                </a:lnTo>
                <a:lnTo>
                  <a:pt x="3384278" y="235528"/>
                </a:lnTo>
                <a:lnTo>
                  <a:pt x="3413150" y="205968"/>
                </a:lnTo>
                <a:lnTo>
                  <a:pt x="3446887" y="184215"/>
                </a:lnTo>
                <a:lnTo>
                  <a:pt x="3483977" y="170785"/>
                </a:lnTo>
                <a:lnTo>
                  <a:pt x="3522908" y="166193"/>
                </a:lnTo>
                <a:lnTo>
                  <a:pt x="3573181" y="172581"/>
                </a:lnTo>
                <a:lnTo>
                  <a:pt x="3614146" y="190715"/>
                </a:lnTo>
                <a:lnTo>
                  <a:pt x="3645878" y="219050"/>
                </a:lnTo>
                <a:lnTo>
                  <a:pt x="3668452" y="256041"/>
                </a:lnTo>
                <a:lnTo>
                  <a:pt x="3668846" y="257332"/>
                </a:lnTo>
                <a:lnTo>
                  <a:pt x="3524919" y="257332"/>
                </a:lnTo>
                <a:lnTo>
                  <a:pt x="3501307" y="261280"/>
                </a:lnTo>
                <a:lnTo>
                  <a:pt x="3480773" y="273331"/>
                </a:lnTo>
                <a:lnTo>
                  <a:pt x="3464889" y="293802"/>
                </a:lnTo>
                <a:lnTo>
                  <a:pt x="3455224" y="323005"/>
                </a:lnTo>
                <a:lnTo>
                  <a:pt x="3684003" y="323005"/>
                </a:lnTo>
                <a:lnTo>
                  <a:pt x="3686421" y="349811"/>
                </a:lnTo>
                <a:lnTo>
                  <a:pt x="3685961" y="365601"/>
                </a:lnTo>
                <a:lnTo>
                  <a:pt x="3684746" y="380135"/>
                </a:lnTo>
                <a:lnTo>
                  <a:pt x="3683029" y="392406"/>
                </a:lnTo>
                <a:lnTo>
                  <a:pt x="3681060" y="401411"/>
                </a:lnTo>
                <a:lnTo>
                  <a:pt x="3457235" y="401411"/>
                </a:lnTo>
                <a:lnTo>
                  <a:pt x="3469842" y="434981"/>
                </a:lnTo>
                <a:lnTo>
                  <a:pt x="3490741" y="457870"/>
                </a:lnTo>
                <a:lnTo>
                  <a:pt x="3518678" y="470959"/>
                </a:lnTo>
                <a:lnTo>
                  <a:pt x="3552394" y="475126"/>
                </a:lnTo>
                <a:lnTo>
                  <a:pt x="3646113" y="475126"/>
                </a:lnTo>
                <a:lnTo>
                  <a:pt x="3672348" y="522706"/>
                </a:lnTo>
                <a:lnTo>
                  <a:pt x="3640632" y="541386"/>
                </a:lnTo>
                <a:lnTo>
                  <a:pt x="3606089" y="555040"/>
                </a:lnTo>
                <a:lnTo>
                  <a:pt x="3570666" y="563417"/>
                </a:lnTo>
                <a:lnTo>
                  <a:pt x="3536311" y="566265"/>
                </a:lnTo>
                <a:close/>
              </a:path>
              <a:path w="4036059" h="1677670">
                <a:moveTo>
                  <a:pt x="3684003" y="323005"/>
                </a:moveTo>
                <a:lnTo>
                  <a:pt x="3585231" y="323005"/>
                </a:lnTo>
                <a:lnTo>
                  <a:pt x="3581932" y="296912"/>
                </a:lnTo>
                <a:lnTo>
                  <a:pt x="3571409" y="276096"/>
                </a:lnTo>
                <a:lnTo>
                  <a:pt x="3552719" y="262316"/>
                </a:lnTo>
                <a:lnTo>
                  <a:pt x="3524919" y="257332"/>
                </a:lnTo>
                <a:lnTo>
                  <a:pt x="3668846" y="257332"/>
                </a:lnTo>
                <a:lnTo>
                  <a:pt x="3681941" y="300143"/>
                </a:lnTo>
                <a:lnTo>
                  <a:pt x="3684003" y="323005"/>
                </a:lnTo>
                <a:close/>
              </a:path>
              <a:path w="4036059" h="1677670">
                <a:moveTo>
                  <a:pt x="3646113" y="475126"/>
                </a:moveTo>
                <a:lnTo>
                  <a:pt x="3552394" y="475126"/>
                </a:lnTo>
                <a:lnTo>
                  <a:pt x="3572687" y="473619"/>
                </a:lnTo>
                <a:lnTo>
                  <a:pt x="3592602" y="469095"/>
                </a:lnTo>
                <a:lnTo>
                  <a:pt x="3612518" y="461556"/>
                </a:lnTo>
                <a:lnTo>
                  <a:pt x="3632810" y="451001"/>
                </a:lnTo>
                <a:lnTo>
                  <a:pt x="3646113" y="475126"/>
                </a:lnTo>
                <a:close/>
              </a:path>
              <a:path w="4036059" h="1677670">
                <a:moveTo>
                  <a:pt x="4029528" y="478477"/>
                </a:moveTo>
                <a:lnTo>
                  <a:pt x="3879421" y="478477"/>
                </a:lnTo>
                <a:lnTo>
                  <a:pt x="3899724" y="476404"/>
                </a:lnTo>
                <a:lnTo>
                  <a:pt x="3913682" y="470435"/>
                </a:lnTo>
                <a:lnTo>
                  <a:pt x="3921734" y="460949"/>
                </a:lnTo>
                <a:lnTo>
                  <a:pt x="3924320" y="448321"/>
                </a:lnTo>
                <a:lnTo>
                  <a:pt x="3917954" y="433232"/>
                </a:lnTo>
                <a:lnTo>
                  <a:pt x="3901033" y="421097"/>
                </a:lnTo>
                <a:lnTo>
                  <a:pt x="3876824" y="410343"/>
                </a:lnTo>
                <a:lnTo>
                  <a:pt x="3848594" y="399401"/>
                </a:lnTo>
                <a:lnTo>
                  <a:pt x="3814187" y="383129"/>
                </a:lnTo>
                <a:lnTo>
                  <a:pt x="3782921" y="360198"/>
                </a:lnTo>
                <a:lnTo>
                  <a:pt x="3760199" y="328722"/>
                </a:lnTo>
                <a:lnTo>
                  <a:pt x="3751425" y="286818"/>
                </a:lnTo>
                <a:lnTo>
                  <a:pt x="3758201" y="246738"/>
                </a:lnTo>
                <a:lnTo>
                  <a:pt x="3777651" y="213382"/>
                </a:lnTo>
                <a:lnTo>
                  <a:pt x="3808456" y="188002"/>
                </a:lnTo>
                <a:lnTo>
                  <a:pt x="3849297" y="171855"/>
                </a:lnTo>
                <a:lnTo>
                  <a:pt x="3898855" y="166193"/>
                </a:lnTo>
                <a:lnTo>
                  <a:pt x="3940749" y="170350"/>
                </a:lnTo>
                <a:lnTo>
                  <a:pt x="3977177" y="181355"/>
                </a:lnTo>
                <a:lnTo>
                  <a:pt x="4008454" y="197009"/>
                </a:lnTo>
                <a:lnTo>
                  <a:pt x="4034893" y="215113"/>
                </a:lnTo>
                <a:lnTo>
                  <a:pt x="4005925" y="253981"/>
                </a:lnTo>
                <a:lnTo>
                  <a:pt x="3902876" y="253981"/>
                </a:lnTo>
                <a:lnTo>
                  <a:pt x="3885002" y="255730"/>
                </a:lnTo>
                <a:lnTo>
                  <a:pt x="3872468" y="260934"/>
                </a:lnTo>
                <a:lnTo>
                  <a:pt x="3865086" y="269531"/>
                </a:lnTo>
                <a:lnTo>
                  <a:pt x="3862668" y="281457"/>
                </a:lnTo>
                <a:lnTo>
                  <a:pt x="3868416" y="296210"/>
                </a:lnTo>
                <a:lnTo>
                  <a:pt x="3884028" y="307508"/>
                </a:lnTo>
                <a:lnTo>
                  <a:pt x="3907054" y="317173"/>
                </a:lnTo>
                <a:lnTo>
                  <a:pt x="3935042" y="327026"/>
                </a:lnTo>
                <a:lnTo>
                  <a:pt x="3970821" y="342858"/>
                </a:lnTo>
                <a:lnTo>
                  <a:pt x="4003145" y="365224"/>
                </a:lnTo>
                <a:lnTo>
                  <a:pt x="4026547" y="397139"/>
                </a:lnTo>
                <a:lnTo>
                  <a:pt x="4035563" y="441620"/>
                </a:lnTo>
                <a:lnTo>
                  <a:pt x="4029528" y="478477"/>
                </a:lnTo>
                <a:close/>
              </a:path>
              <a:path w="4036059" h="1677670">
                <a:moveTo>
                  <a:pt x="3981952" y="286148"/>
                </a:moveTo>
                <a:lnTo>
                  <a:pt x="3961492" y="272923"/>
                </a:lnTo>
                <a:lnTo>
                  <a:pt x="3941408" y="262777"/>
                </a:lnTo>
                <a:lnTo>
                  <a:pt x="3921828" y="256274"/>
                </a:lnTo>
                <a:lnTo>
                  <a:pt x="3902876" y="253981"/>
                </a:lnTo>
                <a:lnTo>
                  <a:pt x="4005925" y="253981"/>
                </a:lnTo>
                <a:lnTo>
                  <a:pt x="3981952" y="286148"/>
                </a:lnTo>
                <a:close/>
              </a:path>
              <a:path w="4036059" h="1677670">
                <a:moveTo>
                  <a:pt x="3876740" y="566265"/>
                </a:moveTo>
                <a:lnTo>
                  <a:pt x="3838354" y="562412"/>
                </a:lnTo>
                <a:lnTo>
                  <a:pt x="3799340" y="551522"/>
                </a:lnTo>
                <a:lnTo>
                  <a:pt x="3762335" y="534601"/>
                </a:lnTo>
                <a:lnTo>
                  <a:pt x="3729980" y="512654"/>
                </a:lnTo>
                <a:lnTo>
                  <a:pt x="3782921" y="438269"/>
                </a:lnTo>
                <a:lnTo>
                  <a:pt x="3808460" y="455577"/>
                </a:lnTo>
                <a:lnTo>
                  <a:pt x="3832930" y="468174"/>
                </a:lnTo>
                <a:lnTo>
                  <a:pt x="3856521" y="475870"/>
                </a:lnTo>
                <a:lnTo>
                  <a:pt x="3879421" y="478477"/>
                </a:lnTo>
                <a:lnTo>
                  <a:pt x="4029528" y="478477"/>
                </a:lnTo>
                <a:lnTo>
                  <a:pt x="4029017" y="481603"/>
                </a:lnTo>
                <a:lnTo>
                  <a:pt x="4009572" y="515892"/>
                </a:lnTo>
                <a:lnTo>
                  <a:pt x="3977518" y="542655"/>
                </a:lnTo>
                <a:lnTo>
                  <a:pt x="3933144" y="560057"/>
                </a:lnTo>
                <a:lnTo>
                  <a:pt x="3876740" y="566265"/>
                </a:lnTo>
                <a:close/>
              </a:path>
              <a:path w="4036059" h="1677670">
                <a:moveTo>
                  <a:pt x="355172" y="1530675"/>
                </a:moveTo>
                <a:lnTo>
                  <a:pt x="31496" y="1530675"/>
                </a:lnTo>
                <a:lnTo>
                  <a:pt x="31496" y="1031424"/>
                </a:lnTo>
                <a:lnTo>
                  <a:pt x="347800" y="1031424"/>
                </a:lnTo>
                <a:lnTo>
                  <a:pt x="347800" y="1131274"/>
                </a:lnTo>
                <a:lnTo>
                  <a:pt x="151450" y="1131274"/>
                </a:lnTo>
                <a:lnTo>
                  <a:pt x="151450" y="1223753"/>
                </a:lnTo>
                <a:lnTo>
                  <a:pt x="318314" y="1223753"/>
                </a:lnTo>
                <a:lnTo>
                  <a:pt x="318314" y="1324273"/>
                </a:lnTo>
                <a:lnTo>
                  <a:pt x="151450" y="1324273"/>
                </a:lnTo>
                <a:lnTo>
                  <a:pt x="151450" y="1430155"/>
                </a:lnTo>
                <a:lnTo>
                  <a:pt x="355172" y="1430155"/>
                </a:lnTo>
                <a:lnTo>
                  <a:pt x="355172" y="1530675"/>
                </a:lnTo>
                <a:close/>
              </a:path>
              <a:path w="4036059" h="1677670">
                <a:moveTo>
                  <a:pt x="481828" y="1268652"/>
                </a:moveTo>
                <a:lnTo>
                  <a:pt x="440279" y="1190246"/>
                </a:lnTo>
                <a:lnTo>
                  <a:pt x="478749" y="1169671"/>
                </a:lnTo>
                <a:lnTo>
                  <a:pt x="518853" y="1153807"/>
                </a:lnTo>
                <a:lnTo>
                  <a:pt x="560715" y="1143598"/>
                </a:lnTo>
                <a:lnTo>
                  <a:pt x="604463" y="1139986"/>
                </a:lnTo>
                <a:lnTo>
                  <a:pt x="650085" y="1144608"/>
                </a:lnTo>
                <a:lnTo>
                  <a:pt x="688205" y="1158650"/>
                </a:lnTo>
                <a:lnTo>
                  <a:pt x="718470" y="1182372"/>
                </a:lnTo>
                <a:lnTo>
                  <a:pt x="740525" y="1216034"/>
                </a:lnTo>
                <a:lnTo>
                  <a:pt x="746404" y="1235145"/>
                </a:lnTo>
                <a:lnTo>
                  <a:pt x="581678" y="1235145"/>
                </a:lnTo>
                <a:lnTo>
                  <a:pt x="558726" y="1237365"/>
                </a:lnTo>
                <a:lnTo>
                  <a:pt x="534769" y="1243857"/>
                </a:lnTo>
                <a:lnTo>
                  <a:pt x="509303" y="1254370"/>
                </a:lnTo>
                <a:lnTo>
                  <a:pt x="481828" y="1268652"/>
                </a:lnTo>
                <a:close/>
              </a:path>
              <a:path w="4036059" h="1677670">
                <a:moveTo>
                  <a:pt x="540800" y="1540057"/>
                </a:moveTo>
                <a:lnTo>
                  <a:pt x="493419" y="1530895"/>
                </a:lnTo>
                <a:lnTo>
                  <a:pt x="457787" y="1505964"/>
                </a:lnTo>
                <a:lnTo>
                  <a:pt x="435348" y="1469096"/>
                </a:lnTo>
                <a:lnTo>
                  <a:pt x="427547" y="1424124"/>
                </a:lnTo>
                <a:lnTo>
                  <a:pt x="432902" y="1386944"/>
                </a:lnTo>
                <a:lnTo>
                  <a:pt x="477639" y="1329969"/>
                </a:lnTo>
                <a:lnTo>
                  <a:pt x="518288" y="1309654"/>
                </a:lnTo>
                <a:lnTo>
                  <a:pt x="571967" y="1294440"/>
                </a:lnTo>
                <a:lnTo>
                  <a:pt x="639310" y="1284065"/>
                </a:lnTo>
                <a:lnTo>
                  <a:pt x="634640" y="1263417"/>
                </a:lnTo>
                <a:lnTo>
                  <a:pt x="624064" y="1248045"/>
                </a:lnTo>
                <a:lnTo>
                  <a:pt x="606704" y="1238454"/>
                </a:lnTo>
                <a:lnTo>
                  <a:pt x="581678" y="1235145"/>
                </a:lnTo>
                <a:lnTo>
                  <a:pt x="746404" y="1235145"/>
                </a:lnTo>
                <a:lnTo>
                  <a:pt x="754018" y="1259897"/>
                </a:lnTo>
                <a:lnTo>
                  <a:pt x="758594" y="1314221"/>
                </a:lnTo>
                <a:lnTo>
                  <a:pt x="758594" y="1356440"/>
                </a:lnTo>
                <a:lnTo>
                  <a:pt x="639310" y="1356440"/>
                </a:lnTo>
                <a:lnTo>
                  <a:pt x="592536" y="1365738"/>
                </a:lnTo>
                <a:lnTo>
                  <a:pt x="562160" y="1379057"/>
                </a:lnTo>
                <a:lnTo>
                  <a:pt x="545732" y="1395643"/>
                </a:lnTo>
                <a:lnTo>
                  <a:pt x="540800" y="1414742"/>
                </a:lnTo>
                <a:lnTo>
                  <a:pt x="543700" y="1429202"/>
                </a:lnTo>
                <a:lnTo>
                  <a:pt x="551941" y="1439453"/>
                </a:lnTo>
                <a:lnTo>
                  <a:pt x="564831" y="1445558"/>
                </a:lnTo>
                <a:lnTo>
                  <a:pt x="581678" y="1447578"/>
                </a:lnTo>
                <a:lnTo>
                  <a:pt x="758594" y="1447578"/>
                </a:lnTo>
                <a:lnTo>
                  <a:pt x="758594" y="1492478"/>
                </a:lnTo>
                <a:lnTo>
                  <a:pt x="650032" y="1492478"/>
                </a:lnTo>
                <a:lnTo>
                  <a:pt x="625614" y="1511786"/>
                </a:lnTo>
                <a:lnTo>
                  <a:pt x="599437" y="1526822"/>
                </a:lnTo>
                <a:lnTo>
                  <a:pt x="571249" y="1536581"/>
                </a:lnTo>
                <a:lnTo>
                  <a:pt x="540800" y="1540057"/>
                </a:lnTo>
                <a:close/>
              </a:path>
              <a:path w="4036059" h="1677670">
                <a:moveTo>
                  <a:pt x="758594" y="1447578"/>
                </a:moveTo>
                <a:lnTo>
                  <a:pt x="581678" y="1447578"/>
                </a:lnTo>
                <a:lnTo>
                  <a:pt x="598411" y="1445505"/>
                </a:lnTo>
                <a:lnTo>
                  <a:pt x="613007" y="1439537"/>
                </a:lnTo>
                <a:lnTo>
                  <a:pt x="626347" y="1430050"/>
                </a:lnTo>
                <a:lnTo>
                  <a:pt x="639310" y="1417422"/>
                </a:lnTo>
                <a:lnTo>
                  <a:pt x="639310" y="1356440"/>
                </a:lnTo>
                <a:lnTo>
                  <a:pt x="758594" y="1356440"/>
                </a:lnTo>
                <a:lnTo>
                  <a:pt x="758594" y="1447578"/>
                </a:lnTo>
                <a:close/>
              </a:path>
              <a:path w="4036059" h="1677670">
                <a:moveTo>
                  <a:pt x="758594" y="1530675"/>
                </a:moveTo>
                <a:lnTo>
                  <a:pt x="661424" y="1530675"/>
                </a:lnTo>
                <a:lnTo>
                  <a:pt x="653383" y="1492478"/>
                </a:lnTo>
                <a:lnTo>
                  <a:pt x="758594" y="1492478"/>
                </a:lnTo>
                <a:lnTo>
                  <a:pt x="758594" y="1530675"/>
                </a:lnTo>
                <a:close/>
              </a:path>
              <a:path w="4036059" h="1677670">
                <a:moveTo>
                  <a:pt x="1117114" y="1452269"/>
                </a:moveTo>
                <a:lnTo>
                  <a:pt x="967007" y="1452269"/>
                </a:lnTo>
                <a:lnTo>
                  <a:pt x="987310" y="1450196"/>
                </a:lnTo>
                <a:lnTo>
                  <a:pt x="1001267" y="1444228"/>
                </a:lnTo>
                <a:lnTo>
                  <a:pt x="1009320" y="1434741"/>
                </a:lnTo>
                <a:lnTo>
                  <a:pt x="1011906" y="1422113"/>
                </a:lnTo>
                <a:lnTo>
                  <a:pt x="1005540" y="1407025"/>
                </a:lnTo>
                <a:lnTo>
                  <a:pt x="988619" y="1394889"/>
                </a:lnTo>
                <a:lnTo>
                  <a:pt x="964410" y="1384135"/>
                </a:lnTo>
                <a:lnTo>
                  <a:pt x="936180" y="1373193"/>
                </a:lnTo>
                <a:lnTo>
                  <a:pt x="901773" y="1356921"/>
                </a:lnTo>
                <a:lnTo>
                  <a:pt x="870507" y="1333990"/>
                </a:lnTo>
                <a:lnTo>
                  <a:pt x="847785" y="1302515"/>
                </a:lnTo>
                <a:lnTo>
                  <a:pt x="839011" y="1260610"/>
                </a:lnTo>
                <a:lnTo>
                  <a:pt x="845787" y="1220531"/>
                </a:lnTo>
                <a:lnTo>
                  <a:pt x="865237" y="1187174"/>
                </a:lnTo>
                <a:lnTo>
                  <a:pt x="896042" y="1161795"/>
                </a:lnTo>
                <a:lnTo>
                  <a:pt x="936883" y="1145647"/>
                </a:lnTo>
                <a:lnTo>
                  <a:pt x="986441" y="1139986"/>
                </a:lnTo>
                <a:lnTo>
                  <a:pt x="1028335" y="1144143"/>
                </a:lnTo>
                <a:lnTo>
                  <a:pt x="1064763" y="1155148"/>
                </a:lnTo>
                <a:lnTo>
                  <a:pt x="1096040" y="1170802"/>
                </a:lnTo>
                <a:lnTo>
                  <a:pt x="1122478" y="1188906"/>
                </a:lnTo>
                <a:lnTo>
                  <a:pt x="1093511" y="1227774"/>
                </a:lnTo>
                <a:lnTo>
                  <a:pt x="990462" y="1227774"/>
                </a:lnTo>
                <a:lnTo>
                  <a:pt x="972588" y="1229522"/>
                </a:lnTo>
                <a:lnTo>
                  <a:pt x="960054" y="1234726"/>
                </a:lnTo>
                <a:lnTo>
                  <a:pt x="952672" y="1243323"/>
                </a:lnTo>
                <a:lnTo>
                  <a:pt x="950253" y="1255249"/>
                </a:lnTo>
                <a:lnTo>
                  <a:pt x="956002" y="1270003"/>
                </a:lnTo>
                <a:lnTo>
                  <a:pt x="971614" y="1281301"/>
                </a:lnTo>
                <a:lnTo>
                  <a:pt x="994639" y="1290965"/>
                </a:lnTo>
                <a:lnTo>
                  <a:pt x="1022628" y="1300819"/>
                </a:lnTo>
                <a:lnTo>
                  <a:pt x="1058407" y="1316651"/>
                </a:lnTo>
                <a:lnTo>
                  <a:pt x="1090731" y="1339016"/>
                </a:lnTo>
                <a:lnTo>
                  <a:pt x="1114133" y="1370932"/>
                </a:lnTo>
                <a:lnTo>
                  <a:pt x="1123149" y="1415412"/>
                </a:lnTo>
                <a:lnTo>
                  <a:pt x="1117114" y="1452269"/>
                </a:lnTo>
                <a:close/>
              </a:path>
              <a:path w="4036059" h="1677670">
                <a:moveTo>
                  <a:pt x="1069538" y="1259940"/>
                </a:moveTo>
                <a:lnTo>
                  <a:pt x="1049078" y="1246715"/>
                </a:lnTo>
                <a:lnTo>
                  <a:pt x="1028994" y="1236569"/>
                </a:lnTo>
                <a:lnTo>
                  <a:pt x="1009414" y="1230067"/>
                </a:lnTo>
                <a:lnTo>
                  <a:pt x="990462" y="1227774"/>
                </a:lnTo>
                <a:lnTo>
                  <a:pt x="1093511" y="1227774"/>
                </a:lnTo>
                <a:lnTo>
                  <a:pt x="1069538" y="1259940"/>
                </a:lnTo>
                <a:close/>
              </a:path>
              <a:path w="4036059" h="1677670">
                <a:moveTo>
                  <a:pt x="964326" y="1540057"/>
                </a:moveTo>
                <a:lnTo>
                  <a:pt x="925940" y="1536204"/>
                </a:lnTo>
                <a:lnTo>
                  <a:pt x="886925" y="1525314"/>
                </a:lnTo>
                <a:lnTo>
                  <a:pt x="849921" y="1508393"/>
                </a:lnTo>
                <a:lnTo>
                  <a:pt x="817566" y="1486446"/>
                </a:lnTo>
                <a:lnTo>
                  <a:pt x="870507" y="1412061"/>
                </a:lnTo>
                <a:lnTo>
                  <a:pt x="896046" y="1429370"/>
                </a:lnTo>
                <a:lnTo>
                  <a:pt x="920516" y="1441966"/>
                </a:lnTo>
                <a:lnTo>
                  <a:pt x="944107" y="1449662"/>
                </a:lnTo>
                <a:lnTo>
                  <a:pt x="967007" y="1452269"/>
                </a:lnTo>
                <a:lnTo>
                  <a:pt x="1117114" y="1452269"/>
                </a:lnTo>
                <a:lnTo>
                  <a:pt x="1116603" y="1455395"/>
                </a:lnTo>
                <a:lnTo>
                  <a:pt x="1097158" y="1489685"/>
                </a:lnTo>
                <a:lnTo>
                  <a:pt x="1065104" y="1516447"/>
                </a:lnTo>
                <a:lnTo>
                  <a:pt x="1020730" y="1533849"/>
                </a:lnTo>
                <a:lnTo>
                  <a:pt x="964326" y="1540057"/>
                </a:lnTo>
                <a:close/>
              </a:path>
              <a:path w="4036059" h="1677670">
                <a:moveTo>
                  <a:pt x="1311457" y="1530675"/>
                </a:moveTo>
                <a:lnTo>
                  <a:pt x="1192173" y="1530675"/>
                </a:lnTo>
                <a:lnTo>
                  <a:pt x="1192173" y="1149368"/>
                </a:lnTo>
                <a:lnTo>
                  <a:pt x="1311457" y="1149368"/>
                </a:lnTo>
                <a:lnTo>
                  <a:pt x="1311457" y="1530675"/>
                </a:lnTo>
                <a:close/>
              </a:path>
              <a:path w="4036059" h="1677670">
                <a:moveTo>
                  <a:pt x="1251815" y="1096427"/>
                </a:moveTo>
                <a:lnTo>
                  <a:pt x="1224486" y="1092071"/>
                </a:lnTo>
                <a:lnTo>
                  <a:pt x="1203565" y="1079673"/>
                </a:lnTo>
                <a:lnTo>
                  <a:pt x="1190183" y="1060239"/>
                </a:lnTo>
                <a:lnTo>
                  <a:pt x="1185471" y="1034774"/>
                </a:lnTo>
                <a:lnTo>
                  <a:pt x="1190183" y="1009696"/>
                </a:lnTo>
                <a:lnTo>
                  <a:pt x="1203565" y="990461"/>
                </a:lnTo>
                <a:lnTo>
                  <a:pt x="1224486" y="978137"/>
                </a:lnTo>
                <a:lnTo>
                  <a:pt x="1251815" y="973792"/>
                </a:lnTo>
                <a:lnTo>
                  <a:pt x="1278861" y="978137"/>
                </a:lnTo>
                <a:lnTo>
                  <a:pt x="1299813" y="990461"/>
                </a:lnTo>
                <a:lnTo>
                  <a:pt x="1313352" y="1009696"/>
                </a:lnTo>
                <a:lnTo>
                  <a:pt x="1318158" y="1034774"/>
                </a:lnTo>
                <a:lnTo>
                  <a:pt x="1313352" y="1060239"/>
                </a:lnTo>
                <a:lnTo>
                  <a:pt x="1299813" y="1079673"/>
                </a:lnTo>
                <a:lnTo>
                  <a:pt x="1278861" y="1092071"/>
                </a:lnTo>
                <a:lnTo>
                  <a:pt x="1251815" y="1096427"/>
                </a:lnTo>
                <a:close/>
              </a:path>
              <a:path w="4036059" h="1677670">
                <a:moveTo>
                  <a:pt x="1515849" y="1540057"/>
                </a:moveTo>
                <a:lnTo>
                  <a:pt x="1464395" y="1530435"/>
                </a:lnTo>
                <a:lnTo>
                  <a:pt x="1430909" y="1503284"/>
                </a:lnTo>
                <a:lnTo>
                  <a:pt x="1412752" y="1461180"/>
                </a:lnTo>
                <a:lnTo>
                  <a:pt x="1407287" y="1406700"/>
                </a:lnTo>
                <a:lnTo>
                  <a:pt x="1407287" y="995236"/>
                </a:lnTo>
                <a:lnTo>
                  <a:pt x="1526571" y="995236"/>
                </a:lnTo>
                <a:lnTo>
                  <a:pt x="1526571" y="1410721"/>
                </a:lnTo>
                <a:lnTo>
                  <a:pt x="1528498" y="1426595"/>
                </a:lnTo>
                <a:lnTo>
                  <a:pt x="1533440" y="1436689"/>
                </a:lnTo>
                <a:lnTo>
                  <a:pt x="1540141" y="1442008"/>
                </a:lnTo>
                <a:lnTo>
                  <a:pt x="1547345" y="1443558"/>
                </a:lnTo>
                <a:lnTo>
                  <a:pt x="1560963" y="1443558"/>
                </a:lnTo>
                <a:lnTo>
                  <a:pt x="1574821" y="1530005"/>
                </a:lnTo>
                <a:lnTo>
                  <a:pt x="1564004" y="1533838"/>
                </a:lnTo>
                <a:lnTo>
                  <a:pt x="1550612" y="1537042"/>
                </a:lnTo>
                <a:lnTo>
                  <a:pt x="1534581" y="1539241"/>
                </a:lnTo>
                <a:lnTo>
                  <a:pt x="1515849" y="1540057"/>
                </a:lnTo>
                <a:close/>
              </a:path>
              <a:path w="4036059" h="1677670">
                <a:moveTo>
                  <a:pt x="1560963" y="1443558"/>
                </a:moveTo>
                <a:lnTo>
                  <a:pt x="1554047" y="1443558"/>
                </a:lnTo>
                <a:lnTo>
                  <a:pt x="1560748" y="1442217"/>
                </a:lnTo>
                <a:lnTo>
                  <a:pt x="1560963" y="1443558"/>
                </a:lnTo>
                <a:close/>
              </a:path>
              <a:path w="4036059" h="1677670">
                <a:moveTo>
                  <a:pt x="1823081" y="1584286"/>
                </a:moveTo>
                <a:lnTo>
                  <a:pt x="1667970" y="1584286"/>
                </a:lnTo>
                <a:lnTo>
                  <a:pt x="1691959" y="1580936"/>
                </a:lnTo>
                <a:lnTo>
                  <a:pt x="1710105" y="1571554"/>
                </a:lnTo>
                <a:lnTo>
                  <a:pt x="1723099" y="1557146"/>
                </a:lnTo>
                <a:lnTo>
                  <a:pt x="1731633" y="1538717"/>
                </a:lnTo>
                <a:lnTo>
                  <a:pt x="1736994" y="1519283"/>
                </a:lnTo>
                <a:lnTo>
                  <a:pt x="1590904" y="1149368"/>
                </a:lnTo>
                <a:lnTo>
                  <a:pt x="1710859" y="1149368"/>
                </a:lnTo>
                <a:lnTo>
                  <a:pt x="1761789" y="1307520"/>
                </a:lnTo>
                <a:lnTo>
                  <a:pt x="1769789" y="1333802"/>
                </a:lnTo>
                <a:lnTo>
                  <a:pt x="1777035" y="1360461"/>
                </a:lnTo>
                <a:lnTo>
                  <a:pt x="1784029" y="1387622"/>
                </a:lnTo>
                <a:lnTo>
                  <a:pt x="1791275" y="1415412"/>
                </a:lnTo>
                <a:lnTo>
                  <a:pt x="1886091" y="1415412"/>
                </a:lnTo>
                <a:lnTo>
                  <a:pt x="1846226" y="1531346"/>
                </a:lnTo>
                <a:lnTo>
                  <a:pt x="1823195" y="1584109"/>
                </a:lnTo>
                <a:lnTo>
                  <a:pt x="1823081" y="1584286"/>
                </a:lnTo>
                <a:close/>
              </a:path>
              <a:path w="4036059" h="1677670">
                <a:moveTo>
                  <a:pt x="1886091" y="1415412"/>
                </a:moveTo>
                <a:lnTo>
                  <a:pt x="1794626" y="1415412"/>
                </a:lnTo>
                <a:lnTo>
                  <a:pt x="1800385" y="1388376"/>
                </a:lnTo>
                <a:lnTo>
                  <a:pt x="1806521" y="1361466"/>
                </a:lnTo>
                <a:lnTo>
                  <a:pt x="1812908" y="1334556"/>
                </a:lnTo>
                <a:lnTo>
                  <a:pt x="1819421" y="1307520"/>
                </a:lnTo>
                <a:lnTo>
                  <a:pt x="1863650" y="1149368"/>
                </a:lnTo>
                <a:lnTo>
                  <a:pt x="1977573" y="1149368"/>
                </a:lnTo>
                <a:lnTo>
                  <a:pt x="1886091" y="1415412"/>
                </a:lnTo>
                <a:close/>
              </a:path>
              <a:path w="4036059" h="1677670">
                <a:moveTo>
                  <a:pt x="1677352" y="1677435"/>
                </a:moveTo>
                <a:lnTo>
                  <a:pt x="1660357" y="1676943"/>
                </a:lnTo>
                <a:lnTo>
                  <a:pt x="1645939" y="1675509"/>
                </a:lnTo>
                <a:lnTo>
                  <a:pt x="1633154" y="1673195"/>
                </a:lnTo>
                <a:lnTo>
                  <a:pt x="1621060" y="1670064"/>
                </a:lnTo>
                <a:lnTo>
                  <a:pt x="1642505" y="1579595"/>
                </a:lnTo>
                <a:lnTo>
                  <a:pt x="1654483" y="1582443"/>
                </a:lnTo>
                <a:lnTo>
                  <a:pt x="1661258" y="1583742"/>
                </a:lnTo>
                <a:lnTo>
                  <a:pt x="1667970" y="1584286"/>
                </a:lnTo>
                <a:lnTo>
                  <a:pt x="1823081" y="1584286"/>
                </a:lnTo>
                <a:lnTo>
                  <a:pt x="1796915" y="1625036"/>
                </a:lnTo>
                <a:lnTo>
                  <a:pt x="1765263" y="1654190"/>
                </a:lnTo>
                <a:lnTo>
                  <a:pt x="1726116" y="1671635"/>
                </a:lnTo>
                <a:lnTo>
                  <a:pt x="1677352" y="1677435"/>
                </a:lnTo>
                <a:close/>
              </a:path>
            </a:pathLst>
          </a:custGeom>
          <a:solidFill>
            <a:srgbClr val="2F2F2F"/>
          </a:solidFill>
        </p:spPr>
        <p:txBody>
          <a:bodyPr wrap="square" lIns="0" tIns="0" rIns="0" bIns="0" rtlCol="0"/>
          <a:lstStyle/>
          <a:p/>
        </p:txBody>
      </p:sp>
      <p:sp>
        <p:nvSpPr>
          <p:cNvPr id="3" name="object 3"/>
          <p:cNvSpPr txBox="1">
            <a:spLocks noGrp="1"/>
          </p:cNvSpPr>
          <p:nvPr>
            <p:ph type="title"/>
          </p:nvPr>
        </p:nvSpPr>
        <p:spPr>
          <a:xfrm>
            <a:off x="2458429" y="3185778"/>
            <a:ext cx="4774221" cy="1925592"/>
          </a:xfrm>
          <a:prstGeom prst="rect">
            <a:avLst/>
          </a:prstGeom>
        </p:spPr>
        <p:txBody>
          <a:bodyPr vert="horz" wrap="square" lIns="0" tIns="12065" rIns="0" bIns="0" rtlCol="0">
            <a:spAutoFit/>
          </a:bodyPr>
          <a:lstStyle/>
          <a:p>
            <a:pPr marL="12700" marR="5080">
              <a:lnSpc>
                <a:spcPct val="107000"/>
              </a:lnSpc>
              <a:spcBef>
                <a:spcPts val="95"/>
              </a:spcBef>
            </a:pPr>
            <a:r>
              <a:rPr sz="6000" b="1" dirty="0">
                <a:latin typeface="思源黑体 CN Heavy" panose="020B0A00000000000000" pitchFamily="34" charset="-122"/>
                <a:ea typeface="思源黑体 CN Heavy" panose="020B0A00000000000000" pitchFamily="34" charset="-122"/>
              </a:rPr>
              <a:t>Search Files  Easily</a:t>
            </a:r>
            <a:endParaRPr sz="6000" b="1" dirty="0">
              <a:latin typeface="思源黑体 CN Heavy" panose="020B0A00000000000000" pitchFamily="34" charset="-122"/>
              <a:ea typeface="思源黑体 CN Heavy" panose="020B0A00000000000000" pitchFamily="34" charset="-122"/>
            </a:endParaRPr>
          </a:p>
        </p:txBody>
      </p:sp>
      <p:sp>
        <p:nvSpPr>
          <p:cNvPr id="4" name="object 4"/>
          <p:cNvSpPr/>
          <p:nvPr/>
        </p:nvSpPr>
        <p:spPr>
          <a:xfrm>
            <a:off x="1392627" y="1050330"/>
            <a:ext cx="1972310" cy="1704975"/>
          </a:xfrm>
          <a:custGeom>
            <a:avLst/>
            <a:gdLst/>
            <a:ahLst/>
            <a:cxnLst/>
            <a:rect l="l" t="t" r="r" b="b"/>
            <a:pathLst>
              <a:path w="1972310" h="1704975">
                <a:moveTo>
                  <a:pt x="1972207" y="1704808"/>
                </a:moveTo>
                <a:lnTo>
                  <a:pt x="1141959" y="1704808"/>
                </a:lnTo>
                <a:lnTo>
                  <a:pt x="1141959" y="1105981"/>
                </a:lnTo>
                <a:lnTo>
                  <a:pt x="1142484" y="1040659"/>
                </a:lnTo>
                <a:lnTo>
                  <a:pt x="1144059" y="977948"/>
                </a:lnTo>
                <a:lnTo>
                  <a:pt x="1146684" y="917846"/>
                </a:lnTo>
                <a:lnTo>
                  <a:pt x="1150359" y="860354"/>
                </a:lnTo>
                <a:lnTo>
                  <a:pt x="1155084" y="805472"/>
                </a:lnTo>
                <a:lnTo>
                  <a:pt x="1160859" y="753200"/>
                </a:lnTo>
                <a:lnTo>
                  <a:pt x="1167684" y="703538"/>
                </a:lnTo>
                <a:lnTo>
                  <a:pt x="1175559" y="656486"/>
                </a:lnTo>
                <a:lnTo>
                  <a:pt x="1184484" y="612043"/>
                </a:lnTo>
                <a:lnTo>
                  <a:pt x="1194459" y="570211"/>
                </a:lnTo>
                <a:lnTo>
                  <a:pt x="1205484" y="530988"/>
                </a:lnTo>
                <a:lnTo>
                  <a:pt x="1221580" y="480891"/>
                </a:lnTo>
                <a:lnTo>
                  <a:pt x="1238649" y="434370"/>
                </a:lnTo>
                <a:lnTo>
                  <a:pt x="1257505" y="390668"/>
                </a:lnTo>
                <a:lnTo>
                  <a:pt x="1278963" y="349026"/>
                </a:lnTo>
                <a:lnTo>
                  <a:pt x="1303838" y="308687"/>
                </a:lnTo>
                <a:lnTo>
                  <a:pt x="1332943" y="268894"/>
                </a:lnTo>
                <a:lnTo>
                  <a:pt x="1367094" y="228891"/>
                </a:lnTo>
                <a:lnTo>
                  <a:pt x="1407104" y="187918"/>
                </a:lnTo>
                <a:lnTo>
                  <a:pt x="1448905" y="149686"/>
                </a:lnTo>
                <a:lnTo>
                  <a:pt x="1488857" y="117724"/>
                </a:lnTo>
                <a:lnTo>
                  <a:pt x="1528419" y="91002"/>
                </a:lnTo>
                <a:lnTo>
                  <a:pt x="1569049" y="68493"/>
                </a:lnTo>
                <a:lnTo>
                  <a:pt x="1612206" y="49167"/>
                </a:lnTo>
                <a:lnTo>
                  <a:pt x="1659349" y="31995"/>
                </a:lnTo>
                <a:lnTo>
                  <a:pt x="1711936" y="15949"/>
                </a:lnTo>
                <a:lnTo>
                  <a:pt x="1771425" y="0"/>
                </a:lnTo>
                <a:lnTo>
                  <a:pt x="1889588" y="254157"/>
                </a:lnTo>
                <a:lnTo>
                  <a:pt x="1841526" y="272328"/>
                </a:lnTo>
                <a:lnTo>
                  <a:pt x="1797626" y="289536"/>
                </a:lnTo>
                <a:lnTo>
                  <a:pt x="1756399" y="307882"/>
                </a:lnTo>
                <a:lnTo>
                  <a:pt x="1716354" y="329466"/>
                </a:lnTo>
                <a:lnTo>
                  <a:pt x="1676001" y="356388"/>
                </a:lnTo>
                <a:lnTo>
                  <a:pt x="1633848" y="390749"/>
                </a:lnTo>
                <a:lnTo>
                  <a:pt x="1588404" y="434649"/>
                </a:lnTo>
                <a:lnTo>
                  <a:pt x="1546840" y="483754"/>
                </a:lnTo>
                <a:lnTo>
                  <a:pt x="1516213" y="532188"/>
                </a:lnTo>
                <a:lnTo>
                  <a:pt x="1494867" y="579745"/>
                </a:lnTo>
                <a:lnTo>
                  <a:pt x="1481147" y="626216"/>
                </a:lnTo>
                <a:lnTo>
                  <a:pt x="1473397" y="671394"/>
                </a:lnTo>
                <a:lnTo>
                  <a:pt x="1469961" y="715070"/>
                </a:lnTo>
                <a:lnTo>
                  <a:pt x="1469183" y="757038"/>
                </a:lnTo>
                <a:lnTo>
                  <a:pt x="1972207" y="757038"/>
                </a:lnTo>
                <a:lnTo>
                  <a:pt x="1972207" y="1704808"/>
                </a:lnTo>
                <a:close/>
              </a:path>
              <a:path w="1972310" h="1704975">
                <a:moveTo>
                  <a:pt x="830247" y="1704808"/>
                </a:moveTo>
                <a:lnTo>
                  <a:pt x="0" y="1704808"/>
                </a:lnTo>
                <a:lnTo>
                  <a:pt x="0" y="1105981"/>
                </a:lnTo>
                <a:lnTo>
                  <a:pt x="524" y="1040659"/>
                </a:lnTo>
                <a:lnTo>
                  <a:pt x="2099" y="977948"/>
                </a:lnTo>
                <a:lnTo>
                  <a:pt x="4724" y="917846"/>
                </a:lnTo>
                <a:lnTo>
                  <a:pt x="8399" y="860354"/>
                </a:lnTo>
                <a:lnTo>
                  <a:pt x="13124" y="805472"/>
                </a:lnTo>
                <a:lnTo>
                  <a:pt x="18899" y="753200"/>
                </a:lnTo>
                <a:lnTo>
                  <a:pt x="25724" y="703538"/>
                </a:lnTo>
                <a:lnTo>
                  <a:pt x="33599" y="656486"/>
                </a:lnTo>
                <a:lnTo>
                  <a:pt x="42524" y="612043"/>
                </a:lnTo>
                <a:lnTo>
                  <a:pt x="52499" y="570211"/>
                </a:lnTo>
                <a:lnTo>
                  <a:pt x="63524" y="530988"/>
                </a:lnTo>
                <a:lnTo>
                  <a:pt x="79620" y="480891"/>
                </a:lnTo>
                <a:lnTo>
                  <a:pt x="96689" y="434370"/>
                </a:lnTo>
                <a:lnTo>
                  <a:pt x="115545" y="390668"/>
                </a:lnTo>
                <a:lnTo>
                  <a:pt x="137004" y="349026"/>
                </a:lnTo>
                <a:lnTo>
                  <a:pt x="161878" y="308687"/>
                </a:lnTo>
                <a:lnTo>
                  <a:pt x="190984" y="268894"/>
                </a:lnTo>
                <a:lnTo>
                  <a:pt x="225134" y="228891"/>
                </a:lnTo>
                <a:lnTo>
                  <a:pt x="265144" y="187918"/>
                </a:lnTo>
                <a:lnTo>
                  <a:pt x="306945" y="149686"/>
                </a:lnTo>
                <a:lnTo>
                  <a:pt x="346897" y="117724"/>
                </a:lnTo>
                <a:lnTo>
                  <a:pt x="386459" y="91002"/>
                </a:lnTo>
                <a:lnTo>
                  <a:pt x="427089" y="68493"/>
                </a:lnTo>
                <a:lnTo>
                  <a:pt x="470246" y="49167"/>
                </a:lnTo>
                <a:lnTo>
                  <a:pt x="517389" y="31995"/>
                </a:lnTo>
                <a:lnTo>
                  <a:pt x="569976" y="15949"/>
                </a:lnTo>
                <a:lnTo>
                  <a:pt x="629465" y="0"/>
                </a:lnTo>
                <a:lnTo>
                  <a:pt x="747629" y="254157"/>
                </a:lnTo>
                <a:lnTo>
                  <a:pt x="699566" y="272328"/>
                </a:lnTo>
                <a:lnTo>
                  <a:pt x="655666" y="289536"/>
                </a:lnTo>
                <a:lnTo>
                  <a:pt x="614439" y="307882"/>
                </a:lnTo>
                <a:lnTo>
                  <a:pt x="574394" y="329466"/>
                </a:lnTo>
                <a:lnTo>
                  <a:pt x="534041" y="356388"/>
                </a:lnTo>
                <a:lnTo>
                  <a:pt x="491888" y="390749"/>
                </a:lnTo>
                <a:lnTo>
                  <a:pt x="446445" y="434649"/>
                </a:lnTo>
                <a:lnTo>
                  <a:pt x="404880" y="483754"/>
                </a:lnTo>
                <a:lnTo>
                  <a:pt x="374253" y="532188"/>
                </a:lnTo>
                <a:lnTo>
                  <a:pt x="352907" y="579745"/>
                </a:lnTo>
                <a:lnTo>
                  <a:pt x="339187" y="626216"/>
                </a:lnTo>
                <a:lnTo>
                  <a:pt x="331437" y="671394"/>
                </a:lnTo>
                <a:lnTo>
                  <a:pt x="328001" y="715070"/>
                </a:lnTo>
                <a:lnTo>
                  <a:pt x="327223" y="757038"/>
                </a:lnTo>
                <a:lnTo>
                  <a:pt x="830247" y="757038"/>
                </a:lnTo>
                <a:lnTo>
                  <a:pt x="830247" y="1704808"/>
                </a:lnTo>
                <a:close/>
              </a:path>
            </a:pathLst>
          </a:custGeom>
          <a:solidFill>
            <a:srgbClr val="407EF5">
              <a:alpha val="9999"/>
            </a:srgbClr>
          </a:solidFill>
        </p:spPr>
        <p:txBody>
          <a:bodyPr wrap="square" lIns="0" tIns="0" rIns="0" bIns="0" rtlCol="0"/>
          <a:lstStyle/>
          <a:p/>
        </p:txBody>
      </p:sp>
      <p:pic>
        <p:nvPicPr>
          <p:cNvPr id="5" name="object 5" hidden="1"/>
          <p:cNvPicPr/>
          <p:nvPr/>
        </p:nvPicPr>
        <p:blipFill>
          <a:blip r:embed="rId1" cstate="print"/>
          <a:stretch>
            <a:fillRect/>
          </a:stretch>
        </p:blipFill>
        <p:spPr>
          <a:xfrm>
            <a:off x="2491547" y="5588458"/>
            <a:ext cx="7856010" cy="2050387"/>
          </a:xfrm>
          <a:prstGeom prst="rect">
            <a:avLst/>
          </a:prstGeom>
        </p:spPr>
      </p:pic>
      <p:sp>
        <p:nvSpPr>
          <p:cNvPr id="6" name="object 6"/>
          <p:cNvSpPr txBox="1"/>
          <p:nvPr/>
        </p:nvSpPr>
        <p:spPr>
          <a:xfrm>
            <a:off x="2468899" y="5406904"/>
            <a:ext cx="8690834" cy="2016771"/>
          </a:xfrm>
          <a:prstGeom prst="rect">
            <a:avLst/>
          </a:prstGeom>
        </p:spPr>
        <p:txBody>
          <a:bodyPr vert="horz" wrap="square" lIns="0" tIns="12700" rIns="0" bIns="0" rtlCol="0">
            <a:spAutoFit/>
          </a:bodyPr>
          <a:lstStyle/>
          <a:p>
            <a:pPr marL="12700" marR="5080">
              <a:lnSpc>
                <a:spcPct val="140000"/>
              </a:lnSpc>
              <a:spcBef>
                <a:spcPts val="100"/>
              </a:spcBef>
            </a:pPr>
            <a:r>
              <a:rPr sz="3200" dirty="0">
                <a:latin typeface="思源黑体 CN Regular" panose="020B0500000000000000" pitchFamily="34" charset="-122"/>
                <a:ea typeface="思源黑体 CN Regular" panose="020B0500000000000000" pitchFamily="34" charset="-122"/>
                <a:cs typeface="Microsoft Sans Serif" panose="020B0604020202020204"/>
              </a:rPr>
              <a:t>Users can enter keywords or phrases, and  the application will perform full-text  searches within the files, displaying  relevant results.</a:t>
            </a:r>
            <a:endParaRPr sz="3200" dirty="0">
              <a:latin typeface="思源黑体 CN Regular" panose="020B0500000000000000" pitchFamily="34" charset="-122"/>
              <a:ea typeface="思源黑体 CN Regular" panose="020B0500000000000000" pitchFamily="34" charset="-122"/>
              <a:cs typeface="Microsoft Sans Serif" panose="020B0604020202020204"/>
            </a:endParaRPr>
          </a:p>
        </p:txBody>
      </p:sp>
      <p:grpSp>
        <p:nvGrpSpPr>
          <p:cNvPr id="7" name="object 7"/>
          <p:cNvGrpSpPr/>
          <p:nvPr/>
        </p:nvGrpSpPr>
        <p:grpSpPr>
          <a:xfrm>
            <a:off x="11947280" y="2104648"/>
            <a:ext cx="6083584" cy="9204437"/>
            <a:chOff x="11947280" y="2104648"/>
            <a:chExt cx="6083584" cy="9204437"/>
          </a:xfrm>
        </p:grpSpPr>
        <p:pic>
          <p:nvPicPr>
            <p:cNvPr id="9" name="object 9"/>
            <p:cNvPicPr/>
            <p:nvPr/>
          </p:nvPicPr>
          <p:blipFill>
            <a:blip r:embed="rId2" cstate="print"/>
            <a:stretch>
              <a:fillRect/>
            </a:stretch>
          </p:blipFill>
          <p:spPr>
            <a:xfrm>
              <a:off x="11947280" y="2104648"/>
              <a:ext cx="6083584" cy="9203908"/>
            </a:xfrm>
            <a:prstGeom prst="rect">
              <a:avLst/>
            </a:prstGeom>
          </p:spPr>
        </p:pic>
        <p:pic>
          <p:nvPicPr>
            <p:cNvPr id="10" name="object 10"/>
            <p:cNvPicPr/>
            <p:nvPr/>
          </p:nvPicPr>
          <p:blipFill>
            <a:blip r:embed="rId3" cstate="print"/>
            <a:stretch>
              <a:fillRect/>
            </a:stretch>
          </p:blipFill>
          <p:spPr>
            <a:xfrm>
              <a:off x="12544120" y="2617721"/>
              <a:ext cx="4889903" cy="8690834"/>
            </a:xfrm>
            <a:prstGeom prst="rect">
              <a:avLst/>
            </a:prstGeom>
          </p:spPr>
        </p:pic>
        <p:sp>
          <p:nvSpPr>
            <p:cNvPr id="11" name="object 11"/>
            <p:cNvSpPr/>
            <p:nvPr/>
          </p:nvSpPr>
          <p:spPr>
            <a:xfrm>
              <a:off x="12355644" y="2429245"/>
              <a:ext cx="5267325" cy="8879840"/>
            </a:xfrm>
            <a:custGeom>
              <a:avLst/>
              <a:gdLst/>
              <a:ahLst/>
              <a:cxnLst/>
              <a:rect l="l" t="t" r="r" b="b"/>
              <a:pathLst>
                <a:path w="5267325" h="8879840">
                  <a:moveTo>
                    <a:pt x="188476" y="8879310"/>
                  </a:moveTo>
                  <a:lnTo>
                    <a:pt x="0" y="8879310"/>
                  </a:lnTo>
                  <a:lnTo>
                    <a:pt x="0" y="607311"/>
                  </a:lnTo>
                  <a:lnTo>
                    <a:pt x="1912" y="558355"/>
                  </a:lnTo>
                  <a:lnTo>
                    <a:pt x="7648" y="510231"/>
                  </a:lnTo>
                  <a:lnTo>
                    <a:pt x="17209" y="462941"/>
                  </a:lnTo>
                  <a:lnTo>
                    <a:pt x="30593" y="416484"/>
                  </a:lnTo>
                  <a:lnTo>
                    <a:pt x="47802" y="370860"/>
                  </a:lnTo>
                  <a:lnTo>
                    <a:pt x="67761" y="328254"/>
                  </a:lnTo>
                  <a:lnTo>
                    <a:pt x="90748" y="287653"/>
                  </a:lnTo>
                  <a:lnTo>
                    <a:pt x="116763" y="249056"/>
                  </a:lnTo>
                  <a:lnTo>
                    <a:pt x="145806" y="212464"/>
                  </a:lnTo>
                  <a:lnTo>
                    <a:pt x="177877" y="177877"/>
                  </a:lnTo>
                  <a:lnTo>
                    <a:pt x="212464" y="145806"/>
                  </a:lnTo>
                  <a:lnTo>
                    <a:pt x="249056" y="116763"/>
                  </a:lnTo>
                  <a:lnTo>
                    <a:pt x="287653" y="90748"/>
                  </a:lnTo>
                  <a:lnTo>
                    <a:pt x="328254" y="67761"/>
                  </a:lnTo>
                  <a:lnTo>
                    <a:pt x="370860" y="47802"/>
                  </a:lnTo>
                  <a:lnTo>
                    <a:pt x="416484" y="30593"/>
                  </a:lnTo>
                  <a:lnTo>
                    <a:pt x="462941" y="17209"/>
                  </a:lnTo>
                  <a:lnTo>
                    <a:pt x="510231" y="7648"/>
                  </a:lnTo>
                  <a:lnTo>
                    <a:pt x="558355" y="1912"/>
                  </a:lnTo>
                  <a:lnTo>
                    <a:pt x="607311" y="0"/>
                  </a:lnTo>
                  <a:lnTo>
                    <a:pt x="4659543" y="0"/>
                  </a:lnTo>
                  <a:lnTo>
                    <a:pt x="4708500" y="1912"/>
                  </a:lnTo>
                  <a:lnTo>
                    <a:pt x="4756623" y="7648"/>
                  </a:lnTo>
                  <a:lnTo>
                    <a:pt x="4803913" y="17209"/>
                  </a:lnTo>
                  <a:lnTo>
                    <a:pt x="4850370" y="30593"/>
                  </a:lnTo>
                  <a:lnTo>
                    <a:pt x="4895995" y="47802"/>
                  </a:lnTo>
                  <a:lnTo>
                    <a:pt x="4938600" y="67761"/>
                  </a:lnTo>
                  <a:lnTo>
                    <a:pt x="4979202" y="90748"/>
                  </a:lnTo>
                  <a:lnTo>
                    <a:pt x="5017798" y="116763"/>
                  </a:lnTo>
                  <a:lnTo>
                    <a:pt x="5054390" y="145806"/>
                  </a:lnTo>
                  <a:lnTo>
                    <a:pt x="5088978" y="177877"/>
                  </a:lnTo>
                  <a:lnTo>
                    <a:pt x="5098805" y="188476"/>
                  </a:lnTo>
                  <a:lnTo>
                    <a:pt x="607311" y="188476"/>
                  </a:lnTo>
                  <a:lnTo>
                    <a:pt x="558466" y="191293"/>
                  </a:lnTo>
                  <a:lnTo>
                    <a:pt x="511276" y="199537"/>
                  </a:lnTo>
                  <a:lnTo>
                    <a:pt x="466055" y="212893"/>
                  </a:lnTo>
                  <a:lnTo>
                    <a:pt x="423118" y="231046"/>
                  </a:lnTo>
                  <a:lnTo>
                    <a:pt x="382779" y="253683"/>
                  </a:lnTo>
                  <a:lnTo>
                    <a:pt x="345351" y="280489"/>
                  </a:lnTo>
                  <a:lnTo>
                    <a:pt x="311150" y="311150"/>
                  </a:lnTo>
                  <a:lnTo>
                    <a:pt x="280489" y="345351"/>
                  </a:lnTo>
                  <a:lnTo>
                    <a:pt x="253684" y="382778"/>
                  </a:lnTo>
                  <a:lnTo>
                    <a:pt x="231047" y="423118"/>
                  </a:lnTo>
                  <a:lnTo>
                    <a:pt x="212893" y="466055"/>
                  </a:lnTo>
                  <a:lnTo>
                    <a:pt x="199538" y="511276"/>
                  </a:lnTo>
                  <a:lnTo>
                    <a:pt x="191294" y="558466"/>
                  </a:lnTo>
                  <a:lnTo>
                    <a:pt x="188476" y="607311"/>
                  </a:lnTo>
                  <a:lnTo>
                    <a:pt x="188476" y="8879310"/>
                  </a:lnTo>
                  <a:close/>
                </a:path>
                <a:path w="5267325" h="8879840">
                  <a:moveTo>
                    <a:pt x="5266855" y="8879310"/>
                  </a:moveTo>
                  <a:lnTo>
                    <a:pt x="5078379" y="8879310"/>
                  </a:lnTo>
                  <a:lnTo>
                    <a:pt x="5078379" y="607311"/>
                  </a:lnTo>
                  <a:lnTo>
                    <a:pt x="5075562" y="558466"/>
                  </a:lnTo>
                  <a:lnTo>
                    <a:pt x="5067318" y="511276"/>
                  </a:lnTo>
                  <a:lnTo>
                    <a:pt x="5053962" y="466055"/>
                  </a:lnTo>
                  <a:lnTo>
                    <a:pt x="5035808" y="423118"/>
                  </a:lnTo>
                  <a:lnTo>
                    <a:pt x="5013172" y="382778"/>
                  </a:lnTo>
                  <a:lnTo>
                    <a:pt x="4986366" y="345351"/>
                  </a:lnTo>
                  <a:lnTo>
                    <a:pt x="4955705" y="311150"/>
                  </a:lnTo>
                  <a:lnTo>
                    <a:pt x="4921504" y="280489"/>
                  </a:lnTo>
                  <a:lnTo>
                    <a:pt x="4884077" y="253683"/>
                  </a:lnTo>
                  <a:lnTo>
                    <a:pt x="4843737" y="231046"/>
                  </a:lnTo>
                  <a:lnTo>
                    <a:pt x="4800800" y="212893"/>
                  </a:lnTo>
                  <a:lnTo>
                    <a:pt x="4755579" y="199537"/>
                  </a:lnTo>
                  <a:lnTo>
                    <a:pt x="4708389" y="191293"/>
                  </a:lnTo>
                  <a:lnTo>
                    <a:pt x="4659544" y="188476"/>
                  </a:lnTo>
                  <a:lnTo>
                    <a:pt x="5098805" y="188476"/>
                  </a:lnTo>
                  <a:lnTo>
                    <a:pt x="5150092" y="249056"/>
                  </a:lnTo>
                  <a:lnTo>
                    <a:pt x="5176106" y="287653"/>
                  </a:lnTo>
                  <a:lnTo>
                    <a:pt x="5199093" y="328254"/>
                  </a:lnTo>
                  <a:lnTo>
                    <a:pt x="5219052" y="370860"/>
                  </a:lnTo>
                  <a:lnTo>
                    <a:pt x="5236261" y="416484"/>
                  </a:lnTo>
                  <a:lnTo>
                    <a:pt x="5249646" y="462941"/>
                  </a:lnTo>
                  <a:lnTo>
                    <a:pt x="5259206" y="510231"/>
                  </a:lnTo>
                  <a:lnTo>
                    <a:pt x="5264947" y="558466"/>
                  </a:lnTo>
                  <a:lnTo>
                    <a:pt x="5266855" y="607311"/>
                  </a:lnTo>
                  <a:lnTo>
                    <a:pt x="5266855" y="8879310"/>
                  </a:lnTo>
                  <a:close/>
                </a:path>
                <a:path w="5267325" h="8879840">
                  <a:moveTo>
                    <a:pt x="188476" y="8879310"/>
                  </a:moveTo>
                  <a:lnTo>
                    <a:pt x="188475" y="8690834"/>
                  </a:lnTo>
                  <a:lnTo>
                    <a:pt x="188476" y="8879310"/>
                  </a:lnTo>
                  <a:close/>
                </a:path>
              </a:pathLst>
            </a:custGeom>
            <a:solidFill>
              <a:srgbClr val="2F2F2F"/>
            </a:solidFill>
          </p:spPr>
          <p:txBody>
            <a:bodyPr wrap="square" lIns="0" tIns="0" rIns="0" bIns="0" rtlCol="0"/>
            <a:lstStyle/>
            <a:p/>
          </p:txBody>
        </p:sp>
      </p:grpSp>
      <p:grpSp>
        <p:nvGrpSpPr>
          <p:cNvPr id="12" name="object 12"/>
          <p:cNvGrpSpPr/>
          <p:nvPr/>
        </p:nvGrpSpPr>
        <p:grpSpPr>
          <a:xfrm>
            <a:off x="1424040" y="7483475"/>
            <a:ext cx="10449943" cy="3612455"/>
            <a:chOff x="1424040" y="7696100"/>
            <a:chExt cx="10449943" cy="3612455"/>
          </a:xfrm>
        </p:grpSpPr>
        <p:pic>
          <p:nvPicPr>
            <p:cNvPr id="14" name="object 14"/>
            <p:cNvPicPr/>
            <p:nvPr/>
          </p:nvPicPr>
          <p:blipFill>
            <a:blip r:embed="rId4" cstate="print"/>
            <a:stretch>
              <a:fillRect/>
            </a:stretch>
          </p:blipFill>
          <p:spPr>
            <a:xfrm>
              <a:off x="1424040" y="7696100"/>
              <a:ext cx="10449943" cy="3612455"/>
            </a:xfrm>
            <a:prstGeom prst="rect">
              <a:avLst/>
            </a:prstGeom>
          </p:spPr>
        </p:pic>
        <p:pic>
          <p:nvPicPr>
            <p:cNvPr id="15" name="object 15"/>
            <p:cNvPicPr/>
            <p:nvPr/>
          </p:nvPicPr>
          <p:blipFill>
            <a:blip r:embed="rId5" cstate="print"/>
            <a:stretch>
              <a:fillRect/>
            </a:stretch>
          </p:blipFill>
          <p:spPr>
            <a:xfrm>
              <a:off x="2303594" y="8387179"/>
              <a:ext cx="8690834" cy="1895230"/>
            </a:xfrm>
            <a:prstGeom prst="rect">
              <a:avLst/>
            </a:prstGeom>
          </p:spPr>
        </p:pic>
      </p:grpSp>
      <p:sp>
        <p:nvSpPr>
          <p:cNvPr id="16" name="object 16" hidden="1"/>
          <p:cNvSpPr txBox="1"/>
          <p:nvPr/>
        </p:nvSpPr>
        <p:spPr>
          <a:xfrm>
            <a:off x="4196595" y="8581707"/>
            <a:ext cx="3188335" cy="1292860"/>
          </a:xfrm>
          <a:prstGeom prst="rect">
            <a:avLst/>
          </a:prstGeom>
        </p:spPr>
        <p:txBody>
          <a:bodyPr vert="horz" wrap="square" lIns="0" tIns="179705" rIns="0" bIns="0" rtlCol="0">
            <a:spAutoFit/>
          </a:bodyPr>
          <a:lstStyle/>
          <a:p>
            <a:pPr marL="16510">
              <a:lnSpc>
                <a:spcPct val="100000"/>
              </a:lnSpc>
              <a:spcBef>
                <a:spcPts val="1415"/>
              </a:spcBef>
            </a:pPr>
            <a:r>
              <a:rPr sz="3550" spc="-20" dirty="0">
                <a:latin typeface="Microsoft Sans Serif" panose="020B0604020202020204"/>
                <a:cs typeface="Microsoft Sans Serif" panose="020B0604020202020204"/>
              </a:rPr>
              <a:t>Weather_im.pdf</a:t>
            </a:r>
            <a:endParaRPr sz="3550" dirty="0">
              <a:latin typeface="Microsoft Sans Serif" panose="020B0604020202020204"/>
              <a:cs typeface="Microsoft Sans Serif" panose="020B0604020202020204"/>
            </a:endParaRPr>
          </a:p>
          <a:p>
            <a:pPr marL="12700">
              <a:lnSpc>
                <a:spcPct val="100000"/>
              </a:lnSpc>
              <a:spcBef>
                <a:spcPts val="1040"/>
              </a:spcBef>
              <a:tabLst>
                <a:tab pos="2033270" algn="l"/>
              </a:tabLst>
            </a:pPr>
            <a:r>
              <a:rPr sz="2800" spc="-135" dirty="0">
                <a:latin typeface="Microsoft Sans Serif" panose="020B0604020202020204"/>
                <a:cs typeface="Microsoft Sans Serif" panose="020B0604020202020204"/>
              </a:rPr>
              <a:t>2022-08-03	</a:t>
            </a:r>
            <a:r>
              <a:rPr sz="2800" spc="-165" dirty="0">
                <a:latin typeface="Microsoft Sans Serif" panose="020B0604020202020204"/>
                <a:cs typeface="Microsoft Sans Serif" panose="020B0604020202020204"/>
              </a:rPr>
              <a:t>15.2M</a:t>
            </a:r>
            <a:endParaRPr sz="2800" dirty="0">
              <a:latin typeface="Microsoft Sans Serif" panose="020B0604020202020204"/>
              <a:cs typeface="Microsoft Sans Serif" panose="020B0604020202020204"/>
            </a:endParaRPr>
          </a:p>
        </p:txBody>
      </p:sp>
      <p:sp>
        <p:nvSpPr>
          <p:cNvPr id="17" name="object 17" hidden="1"/>
          <p:cNvSpPr txBox="1"/>
          <p:nvPr/>
        </p:nvSpPr>
        <p:spPr>
          <a:xfrm>
            <a:off x="2794431" y="9327002"/>
            <a:ext cx="597535" cy="423545"/>
          </a:xfrm>
          <a:prstGeom prst="rect">
            <a:avLst/>
          </a:prstGeom>
        </p:spPr>
        <p:txBody>
          <a:bodyPr vert="horz" wrap="square" lIns="0" tIns="13335" rIns="0" bIns="0" rtlCol="0">
            <a:spAutoFit/>
          </a:bodyPr>
          <a:lstStyle/>
          <a:p>
            <a:pPr marL="12700">
              <a:lnSpc>
                <a:spcPct val="100000"/>
              </a:lnSpc>
              <a:spcBef>
                <a:spcPts val="105"/>
              </a:spcBef>
            </a:pPr>
            <a:r>
              <a:rPr sz="2600" spc="-175" dirty="0">
                <a:latin typeface="Microsoft Sans Serif" panose="020B0604020202020204"/>
                <a:cs typeface="Microsoft Sans Serif" panose="020B0604020202020204"/>
              </a:rPr>
              <a:t>P</a:t>
            </a:r>
            <a:r>
              <a:rPr sz="2600" spc="-220" dirty="0">
                <a:latin typeface="Microsoft Sans Serif" panose="020B0604020202020204"/>
                <a:cs typeface="Microsoft Sans Serif" panose="020B0604020202020204"/>
              </a:rPr>
              <a:t>D</a:t>
            </a:r>
            <a:r>
              <a:rPr sz="2600" spc="-315" dirty="0">
                <a:latin typeface="Microsoft Sans Serif" panose="020B0604020202020204"/>
                <a:cs typeface="Microsoft Sans Serif" panose="020B0604020202020204"/>
              </a:rPr>
              <a:t>F</a:t>
            </a:r>
            <a:endParaRPr sz="2600" dirty="0">
              <a:latin typeface="Microsoft Sans Serif" panose="020B0604020202020204"/>
              <a:cs typeface="Microsoft Sans Serif" panose="020B0604020202020204"/>
            </a:endParaRPr>
          </a:p>
        </p:txBody>
      </p:sp>
      <p:pic>
        <p:nvPicPr>
          <p:cNvPr id="18" name="object 13"/>
          <p:cNvPicPr/>
          <p:nvPr/>
        </p:nvPicPr>
        <p:blipFill>
          <a:blip r:embed="rId6" cstate="print"/>
          <a:stretch>
            <a:fillRect/>
          </a:stretch>
        </p:blipFill>
        <p:spPr>
          <a:xfrm>
            <a:off x="0" y="9193437"/>
            <a:ext cx="2073235" cy="2115118"/>
          </a:xfrm>
          <a:prstGeom prst="rect">
            <a:avLst/>
          </a:prstGeom>
        </p:spPr>
      </p:pic>
      <p:pic>
        <p:nvPicPr>
          <p:cNvPr id="19" name="object 8"/>
          <p:cNvPicPr/>
          <p:nvPr/>
        </p:nvPicPr>
        <p:blipFill>
          <a:blip r:embed="rId7" cstate="print"/>
          <a:stretch>
            <a:fillRect/>
          </a:stretch>
        </p:blipFill>
        <p:spPr>
          <a:xfrm>
            <a:off x="16889538" y="0"/>
            <a:ext cx="3214561" cy="3392566"/>
          </a:xfrm>
          <a:prstGeom prst="rect">
            <a:avLst/>
          </a:prstGeom>
        </p:spPr>
      </p:pic>
    </p:spTree>
  </p:cSld>
  <p:clrMapOvr>
    <a:masterClrMapping/>
  </p:clrMapOvr>
</p:sld>
</file>

<file path=ppt/tags/tag1.xml><?xml version="1.0" encoding="utf-8"?>
<p:tagLst xmlns:p="http://schemas.openxmlformats.org/presentationml/2006/main">
  <p:tag name="KSO_WPP_MARK_KEY" val="b89c5b36-d35f-41f0-ac79-c018e73e47f7"/>
  <p:tag name="COMMONDATA" val="eyJoZGlkIjoiY2FkZDg2YWMxNDg1ZmViYmE0NTYwYzk4Y2M2OTIyOWYifQ=="/>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884</Words>
  <Application>WPS 演示</Application>
  <PresentationFormat>自定义</PresentationFormat>
  <Paragraphs>34</Paragraphs>
  <Slides>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vt:i4>
      </vt:variant>
    </vt:vector>
  </HeadingPairs>
  <TitlesOfParts>
    <vt:vector size="16" baseType="lpstr">
      <vt:lpstr>Arial</vt:lpstr>
      <vt:lpstr>宋体</vt:lpstr>
      <vt:lpstr>Wingdings</vt:lpstr>
      <vt:lpstr>Microsoft Sans Serif</vt:lpstr>
      <vt:lpstr>思源黑体 CN Heavy</vt:lpstr>
      <vt:lpstr>思源黑体 CN Light</vt:lpstr>
      <vt:lpstr>思源黑体 CN Regular</vt:lpstr>
      <vt:lpstr>微软雅黑</vt:lpstr>
      <vt:lpstr>Arial Unicode MS</vt:lpstr>
      <vt:lpstr>Calibri</vt:lpstr>
      <vt:lpstr>Office Theme</vt:lpstr>
      <vt:lpstr>PowerPoint 演示文稿</vt:lpstr>
      <vt:lpstr>View Multiple  Types of Files</vt:lpstr>
      <vt:lpstr>Generate PDF Files</vt:lpstr>
      <vt:lpstr>Editing PDF Files</vt:lpstr>
      <vt:lpstr>Search Files  Easily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Admin</cp:lastModifiedBy>
  <cp:revision>6</cp:revision>
  <dcterms:created xsi:type="dcterms:W3CDTF">2024-04-17T06:19:00Z</dcterms:created>
  <dcterms:modified xsi:type="dcterms:W3CDTF">2024-07-02T08:55:36Z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2024-04-18T00:00:00Z</vt:filetime>
  </property>
  <property fmtid="{D5CDD505-2E9C-101B-9397-08002B2CF9AE}" pid="3" name="Creator">
    <vt:lpwstr>pdf-lib (https://github.com/Hopding/pdf-lib)</vt:lpwstr>
  </property>
  <property fmtid="{D5CDD505-2E9C-101B-9397-08002B2CF9AE}" pid="4" name="LastSaved">
    <vt:filetime>2024-04-18T00:00:00Z</vt:filetime>
  </property>
  <property fmtid="{D5CDD505-2E9C-101B-9397-08002B2CF9AE}" pid="5" name="ICV">
    <vt:lpwstr>EC4E80011FF34254B458A782068A40E8_12</vt:lpwstr>
  </property>
  <property fmtid="{D5CDD505-2E9C-101B-9397-08002B2CF9AE}" pid="6" name="KSOProductBuildVer">
    <vt:lpwstr>2052-11.1.0.14309</vt:lpwstr>
  </property>
</Properties>
</file>